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3"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9144000" cy="5143500" type="screen16x9"/>
  <p:notesSz cx="6807200" cy="9939338"/>
  <p:embeddedFontLst>
    <p:embeddedFont>
      <p:font typeface="Noto Sans JP" panose="020B0200000000000000" pitchFamily="50" charset="-128"/>
      <p:regular r:id="rId29"/>
      <p:bold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45">
          <p15:clr>
            <a:srgbClr val="A4A3A4"/>
          </p15:clr>
        </p15:guide>
        <p15:guide id="2" pos="2880">
          <p15:clr>
            <a:srgbClr val="A4A3A4"/>
          </p15:clr>
        </p15:guide>
        <p15:guide id="3" orient="horz" pos="1507">
          <p15:clr>
            <a:srgbClr val="A4A3A4"/>
          </p15:clr>
        </p15:guide>
        <p15:guide id="4" orient="horz" pos="259">
          <p15:clr>
            <a:srgbClr val="A4A3A4"/>
          </p15:clr>
        </p15:guide>
        <p15:guide id="5" pos="20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7" d="100"/>
          <a:sy n="97" d="100"/>
        </p:scale>
        <p:origin x="400" y="64"/>
      </p:cViewPr>
      <p:guideLst>
        <p:guide orient="horz" pos="2845"/>
        <p:guide pos="2880"/>
        <p:guide orient="horz" pos="1507"/>
        <p:guide orient="horz" pos="259"/>
        <p:guide pos="20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0488" y="744538"/>
            <a:ext cx="6626225" cy="3727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07627" y="4721186"/>
            <a:ext cx="4991947" cy="4472702"/>
          </a:xfrm>
          <a:prstGeom prst="rect">
            <a:avLst/>
          </a:prstGeom>
          <a:noFill/>
          <a:ln>
            <a:noFill/>
          </a:ln>
        </p:spPr>
        <p:txBody>
          <a:bodyPr spcFirstLastPara="1" wrap="square" lIns="95675" tIns="47825" rIns="95675" bIns="47825" anchor="t" anchorCtr="0">
            <a:noAutofit/>
          </a:bodyPr>
          <a:lstStyle>
            <a:lvl1pPr marL="457200" marR="0" lvl="0" indent="-228600" algn="l" rtl="0">
              <a:lnSpc>
                <a:spcPct val="125000"/>
              </a:lnSpc>
              <a:spcBef>
                <a:spcPts val="0"/>
              </a:spcBef>
              <a:spcAft>
                <a:spcPts val="0"/>
              </a:spcAft>
              <a:buClr>
                <a:srgbClr val="000000"/>
              </a:buClr>
              <a:buSzPts val="1400"/>
              <a:buFont typeface="Arial"/>
              <a:buNone/>
              <a:defRPr sz="1800" b="0" i="0" u="none" strike="noStrike" cap="none">
                <a:solidFill>
                  <a:srgbClr val="000000"/>
                </a:solidFill>
                <a:latin typeface="Avenir"/>
                <a:ea typeface="Avenir"/>
                <a:cs typeface="Avenir"/>
                <a:sym typeface="Avenir"/>
              </a:defRPr>
            </a:lvl1pPr>
            <a:lvl2pPr marL="914400" marR="0" lvl="1" indent="-228600" algn="l" rtl="0">
              <a:lnSpc>
                <a:spcPct val="125000"/>
              </a:lnSpc>
              <a:spcBef>
                <a:spcPts val="0"/>
              </a:spcBef>
              <a:spcAft>
                <a:spcPts val="0"/>
              </a:spcAft>
              <a:buClr>
                <a:srgbClr val="000000"/>
              </a:buClr>
              <a:buSzPts val="1400"/>
              <a:buFont typeface="Arial"/>
              <a:buNone/>
              <a:defRPr sz="1800" b="0" i="0" u="none" strike="noStrike" cap="none">
                <a:solidFill>
                  <a:srgbClr val="000000"/>
                </a:solidFill>
                <a:latin typeface="Avenir"/>
                <a:ea typeface="Avenir"/>
                <a:cs typeface="Avenir"/>
                <a:sym typeface="Avenir"/>
              </a:defRPr>
            </a:lvl2pPr>
            <a:lvl3pPr marL="1371600" marR="0" lvl="2" indent="-228600" algn="l" rtl="0">
              <a:lnSpc>
                <a:spcPct val="125000"/>
              </a:lnSpc>
              <a:spcBef>
                <a:spcPts val="0"/>
              </a:spcBef>
              <a:spcAft>
                <a:spcPts val="0"/>
              </a:spcAft>
              <a:buClr>
                <a:srgbClr val="000000"/>
              </a:buClr>
              <a:buSzPts val="1400"/>
              <a:buFont typeface="Arial"/>
              <a:buNone/>
              <a:defRPr sz="1800" b="0" i="0" u="none" strike="noStrike" cap="none">
                <a:solidFill>
                  <a:srgbClr val="000000"/>
                </a:solidFill>
                <a:latin typeface="Avenir"/>
                <a:ea typeface="Avenir"/>
                <a:cs typeface="Avenir"/>
                <a:sym typeface="Avenir"/>
              </a:defRPr>
            </a:lvl3pPr>
            <a:lvl4pPr marL="1828800" marR="0" lvl="3" indent="-228600" algn="l" rtl="0">
              <a:lnSpc>
                <a:spcPct val="125000"/>
              </a:lnSpc>
              <a:spcBef>
                <a:spcPts val="0"/>
              </a:spcBef>
              <a:spcAft>
                <a:spcPts val="0"/>
              </a:spcAft>
              <a:buClr>
                <a:srgbClr val="000000"/>
              </a:buClr>
              <a:buSzPts val="1400"/>
              <a:buFont typeface="Arial"/>
              <a:buNone/>
              <a:defRPr sz="1800" b="0" i="0" u="none" strike="noStrike" cap="none">
                <a:solidFill>
                  <a:srgbClr val="000000"/>
                </a:solidFill>
                <a:latin typeface="Avenir"/>
                <a:ea typeface="Avenir"/>
                <a:cs typeface="Avenir"/>
                <a:sym typeface="Avenir"/>
              </a:defRPr>
            </a:lvl4pPr>
            <a:lvl5pPr marL="2286000" marR="0" lvl="4" indent="-228600" algn="l" rtl="0">
              <a:lnSpc>
                <a:spcPct val="125000"/>
              </a:lnSpc>
              <a:spcBef>
                <a:spcPts val="0"/>
              </a:spcBef>
              <a:spcAft>
                <a:spcPts val="0"/>
              </a:spcAft>
              <a:buClr>
                <a:srgbClr val="000000"/>
              </a:buClr>
              <a:buSzPts val="1400"/>
              <a:buFont typeface="Arial"/>
              <a:buNone/>
              <a:defRPr sz="1800" b="0" i="0" u="none" strike="noStrike" cap="none">
                <a:solidFill>
                  <a:srgbClr val="000000"/>
                </a:solidFill>
                <a:latin typeface="Avenir"/>
                <a:ea typeface="Avenir"/>
                <a:cs typeface="Avenir"/>
                <a:sym typeface="Avenir"/>
              </a:defRPr>
            </a:lvl5pPr>
            <a:lvl6pPr marL="2743200" marR="0" lvl="5" indent="-228600" algn="l" rtl="0">
              <a:lnSpc>
                <a:spcPct val="125000"/>
              </a:lnSpc>
              <a:spcBef>
                <a:spcPts val="0"/>
              </a:spcBef>
              <a:spcAft>
                <a:spcPts val="0"/>
              </a:spcAft>
              <a:buClr>
                <a:srgbClr val="000000"/>
              </a:buClr>
              <a:buSzPts val="1400"/>
              <a:buFont typeface="Arial"/>
              <a:buNone/>
              <a:defRPr sz="1800" b="0" i="0" u="none" strike="noStrike" cap="none">
                <a:solidFill>
                  <a:srgbClr val="000000"/>
                </a:solidFill>
                <a:latin typeface="Avenir"/>
                <a:ea typeface="Avenir"/>
                <a:cs typeface="Avenir"/>
                <a:sym typeface="Avenir"/>
              </a:defRPr>
            </a:lvl6pPr>
            <a:lvl7pPr marL="3200400" marR="0" lvl="6" indent="-228600" algn="l" rtl="0">
              <a:lnSpc>
                <a:spcPct val="125000"/>
              </a:lnSpc>
              <a:spcBef>
                <a:spcPts val="0"/>
              </a:spcBef>
              <a:spcAft>
                <a:spcPts val="0"/>
              </a:spcAft>
              <a:buClr>
                <a:srgbClr val="000000"/>
              </a:buClr>
              <a:buSzPts val="1400"/>
              <a:buFont typeface="Arial"/>
              <a:buNone/>
              <a:defRPr sz="1800" b="0" i="0" u="none" strike="noStrike" cap="none">
                <a:solidFill>
                  <a:srgbClr val="000000"/>
                </a:solidFill>
                <a:latin typeface="Avenir"/>
                <a:ea typeface="Avenir"/>
                <a:cs typeface="Avenir"/>
                <a:sym typeface="Avenir"/>
              </a:defRPr>
            </a:lvl7pPr>
            <a:lvl8pPr marL="3657600" marR="0" lvl="7" indent="-228600" algn="l" rtl="0">
              <a:lnSpc>
                <a:spcPct val="125000"/>
              </a:lnSpc>
              <a:spcBef>
                <a:spcPts val="0"/>
              </a:spcBef>
              <a:spcAft>
                <a:spcPts val="0"/>
              </a:spcAft>
              <a:buClr>
                <a:srgbClr val="000000"/>
              </a:buClr>
              <a:buSzPts val="1400"/>
              <a:buFont typeface="Arial"/>
              <a:buNone/>
              <a:defRPr sz="1800" b="0" i="0" u="none" strike="noStrike" cap="none">
                <a:solidFill>
                  <a:srgbClr val="000000"/>
                </a:solidFill>
                <a:latin typeface="Avenir"/>
                <a:ea typeface="Avenir"/>
                <a:cs typeface="Avenir"/>
                <a:sym typeface="Avenir"/>
              </a:defRPr>
            </a:lvl8pPr>
            <a:lvl9pPr marL="4114800" marR="0" lvl="8" indent="-228600" algn="l" rtl="0">
              <a:lnSpc>
                <a:spcPct val="125000"/>
              </a:lnSpc>
              <a:spcBef>
                <a:spcPts val="0"/>
              </a:spcBef>
              <a:spcAft>
                <a:spcPts val="0"/>
              </a:spcAft>
              <a:buClr>
                <a:srgbClr val="000000"/>
              </a:buClr>
              <a:buSzPts val="1400"/>
              <a:buFont typeface="Arial"/>
              <a:buNone/>
              <a:defRPr sz="1800" b="0" i="0" u="none" strike="noStrike" cap="none">
                <a:solidFill>
                  <a:srgbClr val="000000"/>
                </a:solidFill>
                <a:latin typeface="Avenir"/>
                <a:ea typeface="Avenir"/>
                <a:cs typeface="Avenir"/>
                <a:sym typeface="Avenir"/>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
        <p:cNvGrpSpPr/>
        <p:nvPr/>
      </p:nvGrpSpPr>
      <p:grpSpPr>
        <a:xfrm>
          <a:off x="0" y="0"/>
          <a:ext cx="0" cy="0"/>
          <a:chOff x="0" y="0"/>
          <a:chExt cx="0" cy="0"/>
        </a:xfrm>
      </p:grpSpPr>
      <p:sp>
        <p:nvSpPr>
          <p:cNvPr id="27" name="Google Shape;2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 name="Google Shape;28;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1800"/>
              <a:buFont typeface="Avenir"/>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5:notes"/>
          <p:cNvSpPr txBox="1">
            <a:spLocks noGrp="1"/>
          </p:cNvSpPr>
          <p:nvPr>
            <p:ph type="body" idx="1"/>
          </p:nvPr>
        </p:nvSpPr>
        <p:spPr>
          <a:xfrm>
            <a:off x="907627" y="4721186"/>
            <a:ext cx="4992000" cy="4472700"/>
          </a:xfrm>
          <a:prstGeom prst="rect">
            <a:avLst/>
          </a:prstGeom>
          <a:noFill/>
          <a:ln>
            <a:noFill/>
          </a:ln>
        </p:spPr>
        <p:txBody>
          <a:bodyPr spcFirstLastPara="1" wrap="square" lIns="95675" tIns="47825" rIns="95675" bIns="47825" anchor="t" anchorCtr="0">
            <a:noAutofit/>
          </a:bodyPr>
          <a:lstStyle/>
          <a:p>
            <a:pPr marL="0" lvl="0" indent="0" algn="l" rtl="0">
              <a:lnSpc>
                <a:spcPct val="125000"/>
              </a:lnSpc>
              <a:spcBef>
                <a:spcPts val="0"/>
              </a:spcBef>
              <a:spcAft>
                <a:spcPts val="0"/>
              </a:spcAft>
              <a:buSzPts val="1400"/>
              <a:buNone/>
            </a:pPr>
            <a:endParaRPr/>
          </a:p>
        </p:txBody>
      </p:sp>
      <p:sp>
        <p:nvSpPr>
          <p:cNvPr id="180" name="Google Shape;180;p15:notes"/>
          <p:cNvSpPr>
            <a:spLocks noGrp="1" noRot="1" noChangeAspect="1"/>
          </p:cNvSpPr>
          <p:nvPr>
            <p:ph type="sldImg" idx="2"/>
          </p:nvPr>
        </p:nvSpPr>
        <p:spPr>
          <a:xfrm>
            <a:off x="90488" y="744538"/>
            <a:ext cx="6626225" cy="3727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1400"/>
              <a:buNone/>
            </a:pPr>
            <a:endParaRPr/>
          </a:p>
        </p:txBody>
      </p:sp>
      <p:sp>
        <p:nvSpPr>
          <p:cNvPr id="188" name="Google Shape;18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6:notes"/>
          <p:cNvSpPr txBox="1">
            <a:spLocks noGrp="1"/>
          </p:cNvSpPr>
          <p:nvPr>
            <p:ph type="body" idx="1"/>
          </p:nvPr>
        </p:nvSpPr>
        <p:spPr>
          <a:xfrm>
            <a:off x="907627" y="4721186"/>
            <a:ext cx="4992000" cy="4472700"/>
          </a:xfrm>
          <a:prstGeom prst="rect">
            <a:avLst/>
          </a:prstGeom>
          <a:noFill/>
          <a:ln>
            <a:noFill/>
          </a:ln>
        </p:spPr>
        <p:txBody>
          <a:bodyPr spcFirstLastPara="1" wrap="square" lIns="95675" tIns="47825" rIns="95675" bIns="47825" anchor="t" anchorCtr="0">
            <a:noAutofit/>
          </a:bodyPr>
          <a:lstStyle/>
          <a:p>
            <a:pPr marL="0" lvl="0" indent="0" algn="l" rtl="0">
              <a:lnSpc>
                <a:spcPct val="125000"/>
              </a:lnSpc>
              <a:spcBef>
                <a:spcPts val="0"/>
              </a:spcBef>
              <a:spcAft>
                <a:spcPts val="0"/>
              </a:spcAft>
              <a:buSzPts val="1400"/>
              <a:buNone/>
            </a:pPr>
            <a:endParaRPr/>
          </a:p>
        </p:txBody>
      </p:sp>
      <p:sp>
        <p:nvSpPr>
          <p:cNvPr id="196" name="Google Shape;196;p16:notes"/>
          <p:cNvSpPr>
            <a:spLocks noGrp="1" noRot="1" noChangeAspect="1"/>
          </p:cNvSpPr>
          <p:nvPr>
            <p:ph type="sldImg" idx="2"/>
          </p:nvPr>
        </p:nvSpPr>
        <p:spPr>
          <a:xfrm>
            <a:off x="90488" y="744538"/>
            <a:ext cx="6626225" cy="3727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1400"/>
              <a:buNone/>
            </a:pPr>
            <a:endParaRPr/>
          </a:p>
        </p:txBody>
      </p:sp>
      <p:sp>
        <p:nvSpPr>
          <p:cNvPr id="204" name="Google Shape;20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29:notes"/>
          <p:cNvSpPr txBox="1">
            <a:spLocks noGrp="1"/>
          </p:cNvSpPr>
          <p:nvPr>
            <p:ph type="body" idx="1"/>
          </p:nvPr>
        </p:nvSpPr>
        <p:spPr>
          <a:xfrm>
            <a:off x="907627" y="4721186"/>
            <a:ext cx="4992000" cy="4472700"/>
          </a:xfrm>
          <a:prstGeom prst="rect">
            <a:avLst/>
          </a:prstGeom>
          <a:noFill/>
          <a:ln>
            <a:noFill/>
          </a:ln>
        </p:spPr>
        <p:txBody>
          <a:bodyPr spcFirstLastPara="1" wrap="square" lIns="95675" tIns="47825" rIns="95675" bIns="47825" anchor="t" anchorCtr="0">
            <a:noAutofit/>
          </a:bodyPr>
          <a:lstStyle/>
          <a:p>
            <a:pPr marL="0" lvl="0" indent="0" algn="l" rtl="0">
              <a:lnSpc>
                <a:spcPct val="125000"/>
              </a:lnSpc>
              <a:spcBef>
                <a:spcPts val="0"/>
              </a:spcBef>
              <a:spcAft>
                <a:spcPts val="0"/>
              </a:spcAft>
              <a:buSzPts val="1400"/>
              <a:buNone/>
            </a:pPr>
            <a:endParaRPr/>
          </a:p>
        </p:txBody>
      </p:sp>
      <p:sp>
        <p:nvSpPr>
          <p:cNvPr id="212" name="Google Shape;212;p29:notes"/>
          <p:cNvSpPr>
            <a:spLocks noGrp="1" noRot="1" noChangeAspect="1"/>
          </p:cNvSpPr>
          <p:nvPr>
            <p:ph type="sldImg" idx="2"/>
          </p:nvPr>
        </p:nvSpPr>
        <p:spPr>
          <a:xfrm>
            <a:off x="90488" y="744538"/>
            <a:ext cx="6626225" cy="3727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1400"/>
              <a:buNone/>
            </a:pPr>
            <a:endParaRPr/>
          </a:p>
        </p:txBody>
      </p:sp>
      <p:sp>
        <p:nvSpPr>
          <p:cNvPr id="220" name="Google Shape;22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7" name="Google Shape;227;p2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14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0" name="Google Shape;240;p3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14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2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1400"/>
              <a:buNone/>
            </a:pPr>
            <a:endParaRPr/>
          </a:p>
        </p:txBody>
      </p:sp>
      <p:sp>
        <p:nvSpPr>
          <p:cNvPr id="253" name="Google Shape;253;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2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1400"/>
              <a:buNone/>
            </a:pPr>
            <a:endParaRPr/>
          </a:p>
        </p:txBody>
      </p:sp>
      <p:sp>
        <p:nvSpPr>
          <p:cNvPr id="262" name="Google Shape;262;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Google Shape;36;p2:notes"/>
          <p:cNvSpPr txBox="1">
            <a:spLocks noGrp="1"/>
          </p:cNvSpPr>
          <p:nvPr>
            <p:ph type="body" idx="1"/>
          </p:nvPr>
        </p:nvSpPr>
        <p:spPr>
          <a:xfrm>
            <a:off x="907627" y="4721186"/>
            <a:ext cx="4991947" cy="4472702"/>
          </a:xfrm>
          <a:prstGeom prst="rect">
            <a:avLst/>
          </a:prstGeom>
          <a:noFill/>
          <a:ln>
            <a:noFill/>
          </a:ln>
        </p:spPr>
        <p:txBody>
          <a:bodyPr spcFirstLastPara="1" wrap="square" lIns="95675" tIns="47825" rIns="95675" bIns="47825" anchor="t" anchorCtr="0">
            <a:noAutofit/>
          </a:bodyPr>
          <a:lstStyle/>
          <a:p>
            <a:pPr marL="0" lvl="0" indent="0" algn="l" rtl="0">
              <a:lnSpc>
                <a:spcPct val="125000"/>
              </a:lnSpc>
              <a:spcBef>
                <a:spcPts val="0"/>
              </a:spcBef>
              <a:spcAft>
                <a:spcPts val="0"/>
              </a:spcAft>
              <a:buSzPts val="1400"/>
              <a:buNone/>
            </a:pPr>
            <a:endParaRPr/>
          </a:p>
        </p:txBody>
      </p:sp>
      <p:sp>
        <p:nvSpPr>
          <p:cNvPr id="37" name="Google Shape;37;p2:notes"/>
          <p:cNvSpPr>
            <a:spLocks noGrp="1" noRot="1" noChangeAspect="1"/>
          </p:cNvSpPr>
          <p:nvPr>
            <p:ph type="sldImg" idx="2"/>
          </p:nvPr>
        </p:nvSpPr>
        <p:spPr>
          <a:xfrm>
            <a:off x="90488" y="744538"/>
            <a:ext cx="6626225" cy="3727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1400"/>
              <a:buNone/>
            </a:pPr>
            <a:endParaRPr/>
          </a:p>
        </p:txBody>
      </p:sp>
      <p:sp>
        <p:nvSpPr>
          <p:cNvPr id="277" name="Google Shape;277;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25:notes"/>
          <p:cNvSpPr txBox="1">
            <a:spLocks noGrp="1"/>
          </p:cNvSpPr>
          <p:nvPr>
            <p:ph type="body" idx="1"/>
          </p:nvPr>
        </p:nvSpPr>
        <p:spPr>
          <a:xfrm>
            <a:off x="907627" y="4721186"/>
            <a:ext cx="4991947" cy="4472702"/>
          </a:xfrm>
          <a:prstGeom prst="rect">
            <a:avLst/>
          </a:prstGeom>
          <a:noFill/>
          <a:ln>
            <a:noFill/>
          </a:ln>
        </p:spPr>
        <p:txBody>
          <a:bodyPr spcFirstLastPara="1" wrap="square" lIns="95675" tIns="47825" rIns="95675" bIns="47825" anchor="t" anchorCtr="0">
            <a:noAutofit/>
          </a:bodyPr>
          <a:lstStyle/>
          <a:p>
            <a:pPr marL="0" lvl="0" indent="0" algn="l" rtl="0">
              <a:lnSpc>
                <a:spcPct val="125000"/>
              </a:lnSpc>
              <a:spcBef>
                <a:spcPts val="0"/>
              </a:spcBef>
              <a:spcAft>
                <a:spcPts val="0"/>
              </a:spcAft>
              <a:buSzPts val="1400"/>
              <a:buNone/>
            </a:pPr>
            <a:endParaRPr/>
          </a:p>
        </p:txBody>
      </p:sp>
      <p:sp>
        <p:nvSpPr>
          <p:cNvPr id="294" name="Google Shape;294;p25:notes"/>
          <p:cNvSpPr>
            <a:spLocks noGrp="1" noRot="1" noChangeAspect="1"/>
          </p:cNvSpPr>
          <p:nvPr>
            <p:ph type="sldImg" idx="2"/>
          </p:nvPr>
        </p:nvSpPr>
        <p:spPr>
          <a:xfrm>
            <a:off x="90488" y="744538"/>
            <a:ext cx="6626225" cy="3727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2" name="Google Shape;312;p3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14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1400"/>
              <a:buNone/>
            </a:pPr>
            <a:endParaRPr/>
          </a:p>
        </p:txBody>
      </p:sp>
      <p:sp>
        <p:nvSpPr>
          <p:cNvPr id="325" name="Google Shape;325;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1400"/>
              <a:buNone/>
            </a:pPr>
            <a:endParaRPr/>
          </a:p>
        </p:txBody>
      </p:sp>
      <p:sp>
        <p:nvSpPr>
          <p:cNvPr id="339" name="Google Shape;339;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4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1400"/>
              <a:buNone/>
            </a:pPr>
            <a:endParaRPr/>
          </a:p>
        </p:txBody>
      </p:sp>
      <p:sp>
        <p:nvSpPr>
          <p:cNvPr id="354" name="Google Shape;354;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5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1400"/>
              <a:buNone/>
            </a:pPr>
            <a:endParaRPr/>
          </a:p>
        </p:txBody>
      </p:sp>
      <p:sp>
        <p:nvSpPr>
          <p:cNvPr id="368" name="Google Shape;368;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Google Shape;45;p10:notes"/>
          <p:cNvSpPr txBox="1">
            <a:spLocks noGrp="1"/>
          </p:cNvSpPr>
          <p:nvPr>
            <p:ph type="body" idx="1"/>
          </p:nvPr>
        </p:nvSpPr>
        <p:spPr>
          <a:xfrm>
            <a:off x="907627" y="4721186"/>
            <a:ext cx="4992000" cy="4472700"/>
          </a:xfrm>
          <a:prstGeom prst="rect">
            <a:avLst/>
          </a:prstGeom>
          <a:noFill/>
          <a:ln>
            <a:noFill/>
          </a:ln>
        </p:spPr>
        <p:txBody>
          <a:bodyPr spcFirstLastPara="1" wrap="square" lIns="95675" tIns="47825" rIns="95675" bIns="47825" anchor="t" anchorCtr="0">
            <a:noAutofit/>
          </a:bodyPr>
          <a:lstStyle/>
          <a:p>
            <a:pPr marL="0" lvl="0" indent="0" algn="l" rtl="0">
              <a:lnSpc>
                <a:spcPct val="125000"/>
              </a:lnSpc>
              <a:spcBef>
                <a:spcPts val="0"/>
              </a:spcBef>
              <a:spcAft>
                <a:spcPts val="0"/>
              </a:spcAft>
              <a:buSzPts val="1400"/>
              <a:buNone/>
            </a:pPr>
            <a:endParaRPr/>
          </a:p>
        </p:txBody>
      </p:sp>
      <p:sp>
        <p:nvSpPr>
          <p:cNvPr id="46" name="Google Shape;46;p10:notes"/>
          <p:cNvSpPr>
            <a:spLocks noGrp="1" noRot="1" noChangeAspect="1"/>
          </p:cNvSpPr>
          <p:nvPr>
            <p:ph type="sldImg" idx="2"/>
          </p:nvPr>
        </p:nvSpPr>
        <p:spPr>
          <a:xfrm>
            <a:off x="90488" y="744538"/>
            <a:ext cx="6626225" cy="3727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1400"/>
              <a:buNone/>
            </a:pPr>
            <a:endParaRPr/>
          </a:p>
        </p:txBody>
      </p:sp>
      <p:sp>
        <p:nvSpPr>
          <p:cNvPr id="54" name="Google Shape;5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18:notes"/>
          <p:cNvSpPr>
            <a:spLocks noGrp="1" noRot="1" noChangeAspect="1"/>
          </p:cNvSpPr>
          <p:nvPr>
            <p:ph type="sldImg" idx="2"/>
          </p:nvPr>
        </p:nvSpPr>
        <p:spPr>
          <a:xfrm>
            <a:off x="90488" y="744538"/>
            <a:ext cx="6626225" cy="3727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 name="Google Shape;68;p18:notes"/>
          <p:cNvSpPr txBox="1">
            <a:spLocks noGrp="1"/>
          </p:cNvSpPr>
          <p:nvPr>
            <p:ph type="body" idx="1"/>
          </p:nvPr>
        </p:nvSpPr>
        <p:spPr>
          <a:xfrm>
            <a:off x="907627" y="4721186"/>
            <a:ext cx="4992000" cy="4472700"/>
          </a:xfrm>
          <a:prstGeom prst="rect">
            <a:avLst/>
          </a:prstGeom>
          <a:noFill/>
          <a:ln>
            <a:noFill/>
          </a:ln>
        </p:spPr>
        <p:txBody>
          <a:bodyPr spcFirstLastPara="1" wrap="square" lIns="95675" tIns="47825" rIns="95675" bIns="47825" anchor="t" anchorCtr="0">
            <a:noAutofit/>
          </a:bodyPr>
          <a:lstStyle/>
          <a:p>
            <a:pPr marL="457200" marR="0" lvl="0" indent="-228600" algn="l" rtl="0">
              <a:lnSpc>
                <a:spcPct val="125000"/>
              </a:lnSpc>
              <a:spcBef>
                <a:spcPts val="0"/>
              </a:spcBef>
              <a:spcAft>
                <a:spcPts val="0"/>
              </a:spcAft>
              <a:buSzPts val="14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1400"/>
              <a:buNone/>
            </a:pPr>
            <a:endParaRPr/>
          </a:p>
        </p:txBody>
      </p:sp>
      <p:sp>
        <p:nvSpPr>
          <p:cNvPr id="83" name="Google Shape;8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13:notes"/>
          <p:cNvSpPr txBox="1">
            <a:spLocks noGrp="1"/>
          </p:cNvSpPr>
          <p:nvPr>
            <p:ph type="body" idx="1"/>
          </p:nvPr>
        </p:nvSpPr>
        <p:spPr>
          <a:xfrm>
            <a:off x="907627" y="4721186"/>
            <a:ext cx="4992000" cy="4472700"/>
          </a:xfrm>
          <a:prstGeom prst="rect">
            <a:avLst/>
          </a:prstGeom>
          <a:noFill/>
          <a:ln>
            <a:noFill/>
          </a:ln>
        </p:spPr>
        <p:txBody>
          <a:bodyPr spcFirstLastPara="1" wrap="square" lIns="95675" tIns="47825" rIns="95675" bIns="47825" anchor="t" anchorCtr="0">
            <a:noAutofit/>
          </a:bodyPr>
          <a:lstStyle/>
          <a:p>
            <a:pPr marL="0" lvl="0" indent="0" algn="l" rtl="0">
              <a:lnSpc>
                <a:spcPct val="125000"/>
              </a:lnSpc>
              <a:spcBef>
                <a:spcPts val="0"/>
              </a:spcBef>
              <a:spcAft>
                <a:spcPts val="0"/>
              </a:spcAft>
              <a:buSzPts val="1400"/>
              <a:buNone/>
            </a:pPr>
            <a:endParaRPr/>
          </a:p>
        </p:txBody>
      </p:sp>
      <p:sp>
        <p:nvSpPr>
          <p:cNvPr id="112" name="Google Shape;112;p13:notes"/>
          <p:cNvSpPr>
            <a:spLocks noGrp="1" noRot="1" noChangeAspect="1"/>
          </p:cNvSpPr>
          <p:nvPr>
            <p:ph type="sldImg" idx="2"/>
          </p:nvPr>
        </p:nvSpPr>
        <p:spPr>
          <a:xfrm>
            <a:off x="90488" y="744538"/>
            <a:ext cx="6626225" cy="3727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4:notes"/>
          <p:cNvSpPr txBox="1">
            <a:spLocks noGrp="1"/>
          </p:cNvSpPr>
          <p:nvPr>
            <p:ph type="body" idx="1"/>
          </p:nvPr>
        </p:nvSpPr>
        <p:spPr>
          <a:xfrm>
            <a:off x="907627" y="4721186"/>
            <a:ext cx="4992000" cy="4472700"/>
          </a:xfrm>
          <a:prstGeom prst="rect">
            <a:avLst/>
          </a:prstGeom>
          <a:noFill/>
          <a:ln>
            <a:noFill/>
          </a:ln>
        </p:spPr>
        <p:txBody>
          <a:bodyPr spcFirstLastPara="1" wrap="square" lIns="95675" tIns="47825" rIns="95675" bIns="47825" anchor="t" anchorCtr="0">
            <a:noAutofit/>
          </a:bodyPr>
          <a:lstStyle/>
          <a:p>
            <a:pPr marL="0" lvl="0" indent="0" algn="l" rtl="0">
              <a:lnSpc>
                <a:spcPct val="125000"/>
              </a:lnSpc>
              <a:spcBef>
                <a:spcPts val="0"/>
              </a:spcBef>
              <a:spcAft>
                <a:spcPts val="0"/>
              </a:spcAft>
              <a:buSzPts val="1400"/>
              <a:buNone/>
            </a:pPr>
            <a:endParaRPr/>
          </a:p>
        </p:txBody>
      </p:sp>
      <p:sp>
        <p:nvSpPr>
          <p:cNvPr id="164" name="Google Shape;164;p14:notes"/>
          <p:cNvSpPr>
            <a:spLocks noGrp="1" noRot="1" noChangeAspect="1"/>
          </p:cNvSpPr>
          <p:nvPr>
            <p:ph type="sldImg" idx="2"/>
          </p:nvPr>
        </p:nvSpPr>
        <p:spPr>
          <a:xfrm>
            <a:off x="90488" y="744538"/>
            <a:ext cx="6626225" cy="3727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5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1400"/>
              <a:buNone/>
            </a:pPr>
            <a:endParaRPr/>
          </a:p>
        </p:txBody>
      </p:sp>
      <p:sp>
        <p:nvSpPr>
          <p:cNvPr id="172" name="Google Shape;172;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2_タイトル スライド" type="tx">
  <p:cSld name="TITLE_AND_BODY">
    <p:spTree>
      <p:nvGrpSpPr>
        <p:cNvPr id="1" name="Shape 10"/>
        <p:cNvGrpSpPr/>
        <p:nvPr/>
      </p:nvGrpSpPr>
      <p:grpSpPr>
        <a:xfrm>
          <a:off x="0" y="0"/>
          <a:ext cx="0" cy="0"/>
          <a:chOff x="0" y="0"/>
          <a:chExt cx="0" cy="0"/>
        </a:xfrm>
      </p:grpSpPr>
      <p:sp>
        <p:nvSpPr>
          <p:cNvPr id="2" name="Google Shape;14;p3">
            <a:extLst>
              <a:ext uri="{FF2B5EF4-FFF2-40B4-BE49-F238E27FC236}">
                <a16:creationId xmlns:a16="http://schemas.microsoft.com/office/drawing/2014/main" id="{3407BDD0-6399-5A53-4621-1CECEBBC418D}"/>
              </a:ext>
            </a:extLst>
          </p:cNvPr>
          <p:cNvSpPr txBox="1">
            <a:spLocks noGrp="1"/>
          </p:cNvSpPr>
          <p:nvPr>
            <p:ph type="sldNum" idx="12"/>
          </p:nvPr>
        </p:nvSpPr>
        <p:spPr>
          <a:xfrm>
            <a:off x="8538766" y="4801221"/>
            <a:ext cx="404836" cy="223138"/>
          </a:xfrm>
          <a:prstGeom prst="rect">
            <a:avLst/>
          </a:prstGeom>
          <a:noFill/>
          <a:ln>
            <a:noFill/>
          </a:ln>
        </p:spPr>
        <p:txBody>
          <a:bodyPr spcFirstLastPara="1" wrap="square" lIns="34275" tIns="34275" rIns="34275" bIns="34275" anchor="ctr" anchorCtr="0">
            <a:sp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40404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40404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40404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40404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40404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40404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40404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40404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40404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ja-JP"/>
              <a:t>‹#›</a:t>
            </a:fld>
            <a:endParaRPr/>
          </a:p>
        </p:txBody>
      </p:sp>
      <p:sp>
        <p:nvSpPr>
          <p:cNvPr id="3" name="Google Shape;6;p1">
            <a:extLst>
              <a:ext uri="{FF2B5EF4-FFF2-40B4-BE49-F238E27FC236}">
                <a16:creationId xmlns:a16="http://schemas.microsoft.com/office/drawing/2014/main" id="{DE4D21F3-3DDE-6508-AA37-5482E48484CE}"/>
              </a:ext>
            </a:extLst>
          </p:cNvPr>
          <p:cNvSpPr/>
          <p:nvPr userDrawn="1"/>
        </p:nvSpPr>
        <p:spPr>
          <a:xfrm>
            <a:off x="5713466" y="4836883"/>
            <a:ext cx="2692744" cy="161583"/>
          </a:xfrm>
          <a:prstGeom prst="rect">
            <a:avLst/>
          </a:prstGeom>
          <a:noFill/>
          <a:ln>
            <a:noFill/>
          </a:ln>
        </p:spPr>
        <p:txBody>
          <a:bodyPr spcFirstLastPara="1" wrap="square" lIns="34275" tIns="34275" rIns="34275" bIns="34275" anchor="t" anchorCtr="0">
            <a:noAutofit/>
          </a:bodyPr>
          <a:lstStyle/>
          <a:p>
            <a:pPr marL="0" marR="0" lvl="0" indent="0" algn="r" rtl="0">
              <a:lnSpc>
                <a:spcPct val="100000"/>
              </a:lnSpc>
              <a:spcBef>
                <a:spcPts val="0"/>
              </a:spcBef>
              <a:spcAft>
                <a:spcPts val="0"/>
              </a:spcAft>
              <a:buClr>
                <a:srgbClr val="000000"/>
              </a:buClr>
              <a:buSzPts val="600"/>
              <a:buFont typeface="Arial"/>
              <a:buNone/>
            </a:pPr>
            <a:r>
              <a:rPr lang="en-US" altLang="ja-JP" sz="600" b="0" i="0" u="none" strike="noStrike" cap="none" dirty="0">
                <a:solidFill>
                  <a:srgbClr val="595959"/>
                </a:solidFill>
                <a:latin typeface="Arial"/>
                <a:ea typeface="Arial"/>
                <a:cs typeface="Arial"/>
                <a:sym typeface="Arial"/>
              </a:rPr>
              <a:t>© </a:t>
            </a:r>
            <a:r>
              <a:rPr lang="en-US" altLang="ja-JP" sz="600" b="0" i="0" u="none" strike="noStrike" cap="none" dirty="0" err="1">
                <a:solidFill>
                  <a:srgbClr val="595959"/>
                </a:solidFill>
                <a:latin typeface="Arial"/>
                <a:ea typeface="Arial"/>
                <a:cs typeface="Arial"/>
                <a:sym typeface="Arial"/>
              </a:rPr>
              <a:t>Studist</a:t>
            </a:r>
            <a:r>
              <a:rPr lang="en-US" altLang="ja-JP" sz="600" b="0" i="0" u="none" strike="noStrike" cap="none" dirty="0">
                <a:solidFill>
                  <a:srgbClr val="595959"/>
                </a:solidFill>
                <a:latin typeface="Arial"/>
                <a:ea typeface="Arial"/>
                <a:cs typeface="Arial"/>
                <a:sym typeface="Arial"/>
              </a:rPr>
              <a:t> Corporation.</a:t>
            </a:r>
            <a:r>
              <a:rPr lang="ja-JP" altLang="en-US" sz="600" b="0" i="0" u="none" strike="noStrike" cap="none" dirty="0">
                <a:solidFill>
                  <a:srgbClr val="595959"/>
                </a:solidFill>
                <a:latin typeface="Arial"/>
                <a:ea typeface="Arial"/>
                <a:cs typeface="Arial"/>
                <a:sym typeface="Arial"/>
              </a:rPr>
              <a:t>　</a:t>
            </a:r>
            <a:r>
              <a:rPr lang="en-US" altLang="ja-JP" sz="600" b="0" i="0" u="none" strike="noStrike" cap="none" dirty="0">
                <a:solidFill>
                  <a:srgbClr val="595959"/>
                </a:solidFill>
                <a:latin typeface="Arial"/>
                <a:ea typeface="Arial"/>
                <a:cs typeface="Arial"/>
                <a:sym typeface="Arial"/>
              </a:rPr>
              <a:t>All Rights Reserved.</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基本ページ（メイリオ）">
  <p:cSld name="基本ページ（メイリオ）">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82191" y="0"/>
            <a:ext cx="8379619" cy="591867"/>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40404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500" b="0" i="0" u="none" strike="noStrike" cap="none">
                <a:solidFill>
                  <a:srgbClr val="40404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500" b="0" i="0" u="none" strike="noStrike" cap="none">
                <a:solidFill>
                  <a:srgbClr val="40404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500" b="0" i="0" u="none" strike="noStrike" cap="none">
                <a:solidFill>
                  <a:srgbClr val="40404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500" b="0" i="0" u="none" strike="noStrike" cap="none">
                <a:solidFill>
                  <a:srgbClr val="40404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500" b="0" i="0" u="none" strike="noStrike" cap="none">
                <a:solidFill>
                  <a:srgbClr val="40404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500" b="0" i="0" u="none" strike="noStrike" cap="none">
                <a:solidFill>
                  <a:srgbClr val="40404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500" b="0" i="0" u="none" strike="noStrike" cap="none">
                <a:solidFill>
                  <a:srgbClr val="40404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500" b="0" i="0" u="none" strike="noStrike" cap="none">
                <a:solidFill>
                  <a:srgbClr val="404040"/>
                </a:solidFill>
                <a:latin typeface="Arial"/>
                <a:ea typeface="Arial"/>
                <a:cs typeface="Arial"/>
                <a:sym typeface="Arial"/>
              </a:defRPr>
            </a:lvl9pPr>
          </a:lstStyle>
          <a:p>
            <a:endParaRPr/>
          </a:p>
        </p:txBody>
      </p:sp>
      <p:sp>
        <p:nvSpPr>
          <p:cNvPr id="13" name="Google Shape;13;p3"/>
          <p:cNvSpPr txBox="1">
            <a:spLocks noGrp="1"/>
          </p:cNvSpPr>
          <p:nvPr>
            <p:ph type="body" idx="1"/>
          </p:nvPr>
        </p:nvSpPr>
        <p:spPr>
          <a:xfrm>
            <a:off x="431800" y="464070"/>
            <a:ext cx="8280401" cy="485046"/>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263"/>
              </a:spcBef>
              <a:spcAft>
                <a:spcPts val="0"/>
              </a:spcAft>
              <a:buClr>
                <a:srgbClr val="000000"/>
              </a:buClr>
              <a:buSzPts val="2000"/>
              <a:buFont typeface="Arial"/>
              <a:buNone/>
              <a:defRPr sz="2000" b="1" i="0" u="none" strike="noStrike" cap="none">
                <a:solidFill>
                  <a:srgbClr val="000000"/>
                </a:solidFill>
                <a:latin typeface="Arial"/>
                <a:ea typeface="Arial"/>
                <a:cs typeface="Arial"/>
                <a:sym typeface="Arial"/>
              </a:defRPr>
            </a:lvl1pPr>
            <a:lvl2pPr marL="914400" marR="0" lvl="1" indent="-381000" algn="l" rtl="0">
              <a:lnSpc>
                <a:spcPct val="100000"/>
              </a:lnSpc>
              <a:spcBef>
                <a:spcPts val="263"/>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81000" algn="l" rtl="0">
              <a:lnSpc>
                <a:spcPct val="100000"/>
              </a:lnSpc>
              <a:spcBef>
                <a:spcPts val="263"/>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3pPr>
            <a:lvl4pPr marL="1828800" marR="0" lvl="3" indent="-381000" algn="l" rtl="0">
              <a:lnSpc>
                <a:spcPct val="100000"/>
              </a:lnSpc>
              <a:spcBef>
                <a:spcPts val="263"/>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4pPr>
            <a:lvl5pPr marL="2286000" marR="0" lvl="4" indent="-381000" algn="l" rtl="0">
              <a:lnSpc>
                <a:spcPct val="100000"/>
              </a:lnSpc>
              <a:spcBef>
                <a:spcPts val="263"/>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5pPr>
            <a:lvl6pPr marL="2743200" marR="0" lvl="5" indent="-381000" algn="l" rtl="0">
              <a:lnSpc>
                <a:spcPct val="100000"/>
              </a:lnSpc>
              <a:spcBef>
                <a:spcPts val="263"/>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6pPr>
            <a:lvl7pPr marL="3200400" marR="0" lvl="6" indent="-381000" algn="l" rtl="0">
              <a:lnSpc>
                <a:spcPct val="100000"/>
              </a:lnSpc>
              <a:spcBef>
                <a:spcPts val="263"/>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7pPr>
            <a:lvl8pPr marL="3657600" marR="0" lvl="7" indent="-381000" algn="l" rtl="0">
              <a:lnSpc>
                <a:spcPct val="100000"/>
              </a:lnSpc>
              <a:spcBef>
                <a:spcPts val="263"/>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8pPr>
            <a:lvl9pPr marL="4114800" marR="0" lvl="8" indent="-381000" algn="l" rtl="0">
              <a:lnSpc>
                <a:spcPct val="100000"/>
              </a:lnSpc>
              <a:spcBef>
                <a:spcPts val="263"/>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9pPr>
          </a:lstStyle>
          <a:p>
            <a:endParaRPr/>
          </a:p>
        </p:txBody>
      </p:sp>
      <p:sp>
        <p:nvSpPr>
          <p:cNvPr id="14" name="Google Shape;14;p3"/>
          <p:cNvSpPr txBox="1">
            <a:spLocks noGrp="1"/>
          </p:cNvSpPr>
          <p:nvPr>
            <p:ph type="sldNum" idx="12"/>
          </p:nvPr>
        </p:nvSpPr>
        <p:spPr>
          <a:xfrm>
            <a:off x="8538766" y="4801221"/>
            <a:ext cx="404836" cy="223138"/>
          </a:xfrm>
          <a:prstGeom prst="rect">
            <a:avLst/>
          </a:prstGeom>
          <a:noFill/>
          <a:ln>
            <a:noFill/>
          </a:ln>
        </p:spPr>
        <p:txBody>
          <a:bodyPr spcFirstLastPara="1" wrap="square" lIns="34275" tIns="34275" rIns="34275" bIns="34275" anchor="ctr" anchorCtr="0">
            <a:sp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40404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40404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40404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40404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40404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40404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40404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40404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40404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タイトルとコンテンツ">
  <p:cSld name="2_タイトルとコンテンツ">
    <p:spTree>
      <p:nvGrpSpPr>
        <p:cNvPr id="1" name="Shape 15"/>
        <p:cNvGrpSpPr/>
        <p:nvPr/>
      </p:nvGrpSpPr>
      <p:grpSpPr>
        <a:xfrm>
          <a:off x="0" y="0"/>
          <a:ext cx="0" cy="0"/>
          <a:chOff x="0" y="0"/>
          <a:chExt cx="0" cy="0"/>
        </a:xfrm>
      </p:grpSpPr>
      <p:sp>
        <p:nvSpPr>
          <p:cNvPr id="16" name="Google Shape;16;p4"/>
          <p:cNvSpPr txBox="1">
            <a:spLocks noGrp="1"/>
          </p:cNvSpPr>
          <p:nvPr>
            <p:ph type="sldNum" idx="12"/>
          </p:nvPr>
        </p:nvSpPr>
        <p:spPr>
          <a:xfrm>
            <a:off x="8538766" y="4801221"/>
            <a:ext cx="404836" cy="223138"/>
          </a:xfrm>
          <a:prstGeom prst="rect">
            <a:avLst/>
          </a:prstGeom>
          <a:noFill/>
          <a:ln>
            <a:noFill/>
          </a:ln>
        </p:spPr>
        <p:txBody>
          <a:bodyPr spcFirstLastPara="1" wrap="square" lIns="34275" tIns="34275" rIns="34275" bIns="34275" anchor="ctr" anchorCtr="0">
            <a:sp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40404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40404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40404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40404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40404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40404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40404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40404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40404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ja-JP"/>
              <a:t>‹#›</a:t>
            </a:fld>
            <a:endParaRPr/>
          </a:p>
        </p:txBody>
      </p:sp>
      <p:sp>
        <p:nvSpPr>
          <p:cNvPr id="17" name="Google Shape;17;p4"/>
          <p:cNvSpPr txBox="1">
            <a:spLocks noGrp="1"/>
          </p:cNvSpPr>
          <p:nvPr>
            <p:ph type="title"/>
          </p:nvPr>
        </p:nvSpPr>
        <p:spPr>
          <a:xfrm>
            <a:off x="382191" y="0"/>
            <a:ext cx="8379619" cy="591867"/>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40404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500" b="0" i="0" u="none" strike="noStrike" cap="none">
                <a:solidFill>
                  <a:srgbClr val="40404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500" b="0" i="0" u="none" strike="noStrike" cap="none">
                <a:solidFill>
                  <a:srgbClr val="40404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500" b="0" i="0" u="none" strike="noStrike" cap="none">
                <a:solidFill>
                  <a:srgbClr val="40404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500" b="0" i="0" u="none" strike="noStrike" cap="none">
                <a:solidFill>
                  <a:srgbClr val="40404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500" b="0" i="0" u="none" strike="noStrike" cap="none">
                <a:solidFill>
                  <a:srgbClr val="40404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500" b="0" i="0" u="none" strike="noStrike" cap="none">
                <a:solidFill>
                  <a:srgbClr val="40404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500" b="0" i="0" u="none" strike="noStrike" cap="none">
                <a:solidFill>
                  <a:srgbClr val="40404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500" b="0" i="0" u="none" strike="noStrike" cap="none">
                <a:solidFill>
                  <a:srgbClr val="404040"/>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基本ページ（新ゴシック）">
  <p:cSld name="基本ページ（新ゴシック）">
    <p:spTree>
      <p:nvGrpSpPr>
        <p:cNvPr id="1" name="Shape 18"/>
        <p:cNvGrpSpPr/>
        <p:nvPr/>
      </p:nvGrpSpPr>
      <p:grpSpPr>
        <a:xfrm>
          <a:off x="0" y="0"/>
          <a:ext cx="0" cy="0"/>
          <a:chOff x="0" y="0"/>
          <a:chExt cx="0" cy="0"/>
        </a:xfrm>
      </p:grpSpPr>
      <p:sp>
        <p:nvSpPr>
          <p:cNvPr id="19" name="Google Shape;19;p5"/>
          <p:cNvSpPr txBox="1">
            <a:spLocks noGrp="1"/>
          </p:cNvSpPr>
          <p:nvPr>
            <p:ph type="body" idx="1"/>
          </p:nvPr>
        </p:nvSpPr>
        <p:spPr>
          <a:xfrm>
            <a:off x="431800" y="464070"/>
            <a:ext cx="8280401" cy="485046"/>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263"/>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1pPr>
            <a:lvl2pPr marL="914400" marR="0" lvl="1" indent="-381000" algn="l" rtl="0">
              <a:lnSpc>
                <a:spcPct val="100000"/>
              </a:lnSpc>
              <a:spcBef>
                <a:spcPts val="263"/>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81000" algn="l" rtl="0">
              <a:lnSpc>
                <a:spcPct val="100000"/>
              </a:lnSpc>
              <a:spcBef>
                <a:spcPts val="263"/>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3pPr>
            <a:lvl4pPr marL="1828800" marR="0" lvl="3" indent="-381000" algn="l" rtl="0">
              <a:lnSpc>
                <a:spcPct val="100000"/>
              </a:lnSpc>
              <a:spcBef>
                <a:spcPts val="263"/>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4pPr>
            <a:lvl5pPr marL="2286000" marR="0" lvl="4" indent="-381000" algn="l" rtl="0">
              <a:lnSpc>
                <a:spcPct val="100000"/>
              </a:lnSpc>
              <a:spcBef>
                <a:spcPts val="263"/>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5pPr>
            <a:lvl6pPr marL="2743200" marR="0" lvl="5" indent="-381000" algn="l" rtl="0">
              <a:lnSpc>
                <a:spcPct val="100000"/>
              </a:lnSpc>
              <a:spcBef>
                <a:spcPts val="263"/>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6pPr>
            <a:lvl7pPr marL="3200400" marR="0" lvl="6" indent="-381000" algn="l" rtl="0">
              <a:lnSpc>
                <a:spcPct val="100000"/>
              </a:lnSpc>
              <a:spcBef>
                <a:spcPts val="263"/>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7pPr>
            <a:lvl8pPr marL="3657600" marR="0" lvl="7" indent="-381000" algn="l" rtl="0">
              <a:lnSpc>
                <a:spcPct val="100000"/>
              </a:lnSpc>
              <a:spcBef>
                <a:spcPts val="263"/>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8pPr>
            <a:lvl9pPr marL="4114800" marR="0" lvl="8" indent="-381000" algn="l" rtl="0">
              <a:lnSpc>
                <a:spcPct val="100000"/>
              </a:lnSpc>
              <a:spcBef>
                <a:spcPts val="263"/>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9pPr>
          </a:lstStyle>
          <a:p>
            <a:endParaRPr/>
          </a:p>
        </p:txBody>
      </p:sp>
      <p:sp>
        <p:nvSpPr>
          <p:cNvPr id="20" name="Google Shape;20;p5"/>
          <p:cNvSpPr txBox="1">
            <a:spLocks noGrp="1"/>
          </p:cNvSpPr>
          <p:nvPr>
            <p:ph type="sldNum" idx="12"/>
          </p:nvPr>
        </p:nvSpPr>
        <p:spPr>
          <a:xfrm>
            <a:off x="8538766" y="4801221"/>
            <a:ext cx="404836" cy="223138"/>
          </a:xfrm>
          <a:prstGeom prst="rect">
            <a:avLst/>
          </a:prstGeom>
          <a:noFill/>
          <a:ln>
            <a:noFill/>
          </a:ln>
        </p:spPr>
        <p:txBody>
          <a:bodyPr spcFirstLastPara="1" wrap="square" lIns="34275" tIns="34275" rIns="34275" bIns="34275" anchor="ctr" anchorCtr="0">
            <a:sp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40404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40404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40404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40404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40404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40404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40404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40404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40404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ja-JP"/>
              <a:t>‹#›</a:t>
            </a:fld>
            <a:endParaRPr/>
          </a:p>
        </p:txBody>
      </p:sp>
      <p:sp>
        <p:nvSpPr>
          <p:cNvPr id="21" name="Google Shape;21;p5"/>
          <p:cNvSpPr txBox="1">
            <a:spLocks noGrp="1"/>
          </p:cNvSpPr>
          <p:nvPr>
            <p:ph type="title"/>
          </p:nvPr>
        </p:nvSpPr>
        <p:spPr>
          <a:xfrm>
            <a:off x="382191" y="0"/>
            <a:ext cx="8379619" cy="591867"/>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40404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500" b="0" i="0" u="none" strike="noStrike" cap="none">
                <a:solidFill>
                  <a:srgbClr val="40404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500" b="0" i="0" u="none" strike="noStrike" cap="none">
                <a:solidFill>
                  <a:srgbClr val="40404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500" b="0" i="0" u="none" strike="noStrike" cap="none">
                <a:solidFill>
                  <a:srgbClr val="40404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500" b="0" i="0" u="none" strike="noStrike" cap="none">
                <a:solidFill>
                  <a:srgbClr val="40404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500" b="0" i="0" u="none" strike="noStrike" cap="none">
                <a:solidFill>
                  <a:srgbClr val="40404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500" b="0" i="0" u="none" strike="noStrike" cap="none">
                <a:solidFill>
                  <a:srgbClr val="40404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500" b="0" i="0" u="none" strike="noStrike" cap="none">
                <a:solidFill>
                  <a:srgbClr val="40404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500" b="0" i="0" u="none" strike="noStrike" cap="none">
                <a:solidFill>
                  <a:srgbClr val="404040"/>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基本ページ（新ゴシック）">
  <p:cSld name="1_基本ページ（新ゴシック）">
    <p:spTree>
      <p:nvGrpSpPr>
        <p:cNvPr id="1" name="Shape 22"/>
        <p:cNvGrpSpPr/>
        <p:nvPr/>
      </p:nvGrpSpPr>
      <p:grpSpPr>
        <a:xfrm>
          <a:off x="0" y="0"/>
          <a:ext cx="0" cy="0"/>
          <a:chOff x="0" y="0"/>
          <a:chExt cx="0" cy="0"/>
        </a:xfrm>
      </p:grpSpPr>
      <p:sp>
        <p:nvSpPr>
          <p:cNvPr id="23" name="Google Shape;23;p6"/>
          <p:cNvSpPr txBox="1">
            <a:spLocks noGrp="1"/>
          </p:cNvSpPr>
          <p:nvPr>
            <p:ph type="body" idx="1"/>
          </p:nvPr>
        </p:nvSpPr>
        <p:spPr>
          <a:xfrm>
            <a:off x="431800" y="464070"/>
            <a:ext cx="8280401" cy="485046"/>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4" name="Google Shape;24;p6"/>
          <p:cNvSpPr txBox="1">
            <a:spLocks noGrp="1"/>
          </p:cNvSpPr>
          <p:nvPr>
            <p:ph type="sldNum" idx="12"/>
          </p:nvPr>
        </p:nvSpPr>
        <p:spPr>
          <a:xfrm>
            <a:off x="8538766" y="4801221"/>
            <a:ext cx="404836" cy="223138"/>
          </a:xfrm>
          <a:prstGeom prst="rect">
            <a:avLst/>
          </a:prstGeom>
          <a:noFill/>
          <a:ln>
            <a:noFill/>
          </a:ln>
        </p:spPr>
        <p:txBody>
          <a:bodyPr spcFirstLastPara="1" wrap="square" lIns="34275" tIns="34275" rIns="34275" bIns="34275" anchor="ctr" anchorCtr="0">
            <a:sp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40404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40404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40404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40404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40404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40404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40404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40404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40404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ja-JP"/>
              <a:t>‹#›</a:t>
            </a:fld>
            <a:endParaRPr/>
          </a:p>
        </p:txBody>
      </p:sp>
      <p:sp>
        <p:nvSpPr>
          <p:cNvPr id="25" name="Google Shape;25;p6"/>
          <p:cNvSpPr txBox="1">
            <a:spLocks noGrp="1"/>
          </p:cNvSpPr>
          <p:nvPr>
            <p:ph type="title"/>
          </p:nvPr>
        </p:nvSpPr>
        <p:spPr>
          <a:xfrm>
            <a:off x="382191" y="0"/>
            <a:ext cx="8379619" cy="591867"/>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40404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500" b="0" i="0" u="none" strike="noStrike" cap="none">
                <a:solidFill>
                  <a:srgbClr val="40404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500" b="0" i="0" u="none" strike="noStrike" cap="none">
                <a:solidFill>
                  <a:srgbClr val="40404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500" b="0" i="0" u="none" strike="noStrike" cap="none">
                <a:solidFill>
                  <a:srgbClr val="40404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500" b="0" i="0" u="none" strike="noStrike" cap="none">
                <a:solidFill>
                  <a:srgbClr val="40404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500" b="0" i="0" u="none" strike="noStrike" cap="none">
                <a:solidFill>
                  <a:srgbClr val="40404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500" b="0" i="0" u="none" strike="noStrike" cap="none">
                <a:solidFill>
                  <a:srgbClr val="40404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500" b="0" i="0" u="none" strike="noStrike" cap="none">
                <a:solidFill>
                  <a:srgbClr val="40404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500" b="0" i="0" u="none" strike="noStrike" cap="none">
                <a:solidFill>
                  <a:srgbClr val="404040"/>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p:nvPr/>
        </p:nvSpPr>
        <p:spPr>
          <a:xfrm>
            <a:off x="5713466" y="4836883"/>
            <a:ext cx="2692744" cy="161583"/>
          </a:xfrm>
          <a:prstGeom prst="rect">
            <a:avLst/>
          </a:prstGeom>
          <a:noFill/>
          <a:ln>
            <a:noFill/>
          </a:ln>
        </p:spPr>
        <p:txBody>
          <a:bodyPr spcFirstLastPara="1" wrap="square" lIns="34275" tIns="34275" rIns="34275" bIns="34275" anchor="t" anchorCtr="0">
            <a:noAutofit/>
          </a:bodyPr>
          <a:lstStyle/>
          <a:p>
            <a:pPr marL="0" marR="0" lvl="0" indent="0" algn="r" rtl="0">
              <a:lnSpc>
                <a:spcPct val="100000"/>
              </a:lnSpc>
              <a:spcBef>
                <a:spcPts val="0"/>
              </a:spcBef>
              <a:spcAft>
                <a:spcPts val="0"/>
              </a:spcAft>
              <a:buClr>
                <a:srgbClr val="000000"/>
              </a:buClr>
              <a:buSzPts val="600"/>
              <a:buFont typeface="Arial"/>
              <a:buNone/>
            </a:pPr>
            <a:r>
              <a:rPr lang="en-US" altLang="ja-JP" sz="600" b="0" i="0" u="none" strike="noStrike" cap="none" dirty="0">
                <a:solidFill>
                  <a:srgbClr val="595959"/>
                </a:solidFill>
                <a:latin typeface="Arial"/>
                <a:ea typeface="Arial"/>
                <a:cs typeface="Arial"/>
                <a:sym typeface="Arial"/>
              </a:rPr>
              <a:t>© </a:t>
            </a:r>
            <a:r>
              <a:rPr lang="en-US" altLang="ja-JP" sz="600" b="0" i="0" u="none" strike="noStrike" cap="none" dirty="0" err="1">
                <a:solidFill>
                  <a:srgbClr val="595959"/>
                </a:solidFill>
                <a:latin typeface="Arial"/>
                <a:ea typeface="Arial"/>
                <a:cs typeface="Arial"/>
                <a:sym typeface="Arial"/>
              </a:rPr>
              <a:t>Studist</a:t>
            </a:r>
            <a:r>
              <a:rPr lang="en-US" altLang="ja-JP" sz="600" b="0" i="0" u="none" strike="noStrike" cap="none" dirty="0">
                <a:solidFill>
                  <a:srgbClr val="595959"/>
                </a:solidFill>
                <a:latin typeface="Arial"/>
                <a:ea typeface="Arial"/>
                <a:cs typeface="Arial"/>
                <a:sym typeface="Arial"/>
              </a:rPr>
              <a:t> Corporation.</a:t>
            </a:r>
            <a:r>
              <a:rPr lang="ja-JP" altLang="en-US" sz="600" b="0" i="0" u="none" strike="noStrike" cap="none" dirty="0">
                <a:solidFill>
                  <a:srgbClr val="595959"/>
                </a:solidFill>
                <a:latin typeface="Arial"/>
                <a:ea typeface="Arial"/>
                <a:cs typeface="Arial"/>
                <a:sym typeface="Arial"/>
              </a:rPr>
              <a:t>　</a:t>
            </a:r>
            <a:r>
              <a:rPr lang="en-US" altLang="ja-JP" sz="600" b="0" i="0" u="none" strike="noStrike" cap="none" dirty="0">
                <a:solidFill>
                  <a:srgbClr val="595959"/>
                </a:solidFill>
                <a:latin typeface="Arial"/>
                <a:ea typeface="Arial"/>
                <a:cs typeface="Arial"/>
                <a:sym typeface="Arial"/>
              </a:rPr>
              <a:t>All Rights Reserved.</a:t>
            </a:r>
          </a:p>
        </p:txBody>
      </p:sp>
      <p:sp>
        <p:nvSpPr>
          <p:cNvPr id="7" name="Google Shape;7;p1"/>
          <p:cNvSpPr txBox="1">
            <a:spLocks noGrp="1"/>
          </p:cNvSpPr>
          <p:nvPr>
            <p:ph type="title"/>
          </p:nvPr>
        </p:nvSpPr>
        <p:spPr>
          <a:xfrm>
            <a:off x="382191" y="0"/>
            <a:ext cx="8379619" cy="591867"/>
          </a:xfrm>
          <a:prstGeom prst="rect">
            <a:avLst/>
          </a:prstGeom>
          <a:noFill/>
          <a:ln>
            <a:noFill/>
          </a:ln>
        </p:spPr>
        <p:txBody>
          <a:bodyPr spcFirstLastPara="1" wrap="square" lIns="34275" tIns="34275" rIns="34275" bIns="34275" anchor="ctr" anchorCtr="0">
            <a:normAutofit/>
          </a:bodyPr>
          <a:lstStyle>
            <a:lvl1pPr marR="0" lvl="0" algn="l" rtl="0">
              <a:lnSpc>
                <a:spcPct val="100000"/>
              </a:lnSpc>
              <a:spcBef>
                <a:spcPts val="0"/>
              </a:spcBef>
              <a:spcAft>
                <a:spcPts val="0"/>
              </a:spcAft>
              <a:buClr>
                <a:srgbClr val="000000"/>
              </a:buClr>
              <a:buSzPts val="1400"/>
              <a:buFont typeface="Arial"/>
              <a:buNone/>
              <a:defRPr sz="1500" b="0" i="0" u="none" strike="noStrike" cap="none">
                <a:solidFill>
                  <a:srgbClr val="40404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500" b="0" i="0" u="none" strike="noStrike" cap="none">
                <a:solidFill>
                  <a:srgbClr val="40404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500" b="0" i="0" u="none" strike="noStrike" cap="none">
                <a:solidFill>
                  <a:srgbClr val="40404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500" b="0" i="0" u="none" strike="noStrike" cap="none">
                <a:solidFill>
                  <a:srgbClr val="40404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500" b="0" i="0" u="none" strike="noStrike" cap="none">
                <a:solidFill>
                  <a:srgbClr val="40404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500" b="0" i="0" u="none" strike="noStrike" cap="none">
                <a:solidFill>
                  <a:srgbClr val="40404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500" b="0" i="0" u="none" strike="noStrike" cap="none">
                <a:solidFill>
                  <a:srgbClr val="40404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500" b="0" i="0" u="none" strike="noStrike" cap="none">
                <a:solidFill>
                  <a:srgbClr val="40404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500" b="0" i="0" u="none" strike="noStrike" cap="none">
                <a:solidFill>
                  <a:srgbClr val="404040"/>
                </a:solidFill>
                <a:latin typeface="Arial"/>
                <a:ea typeface="Arial"/>
                <a:cs typeface="Arial"/>
                <a:sym typeface="Arial"/>
              </a:defRPr>
            </a:lvl9pPr>
          </a:lstStyle>
          <a:p>
            <a:endParaRPr/>
          </a:p>
        </p:txBody>
      </p:sp>
      <p:pic>
        <p:nvPicPr>
          <p:cNvPr id="8" name="Google Shape;8;p1"/>
          <p:cNvPicPr preferRelativeResize="0"/>
          <p:nvPr/>
        </p:nvPicPr>
        <p:blipFill rotWithShape="1">
          <a:blip r:embed="rId7">
            <a:alphaModFix/>
          </a:blip>
          <a:srcRect/>
          <a:stretch/>
        </p:blipFill>
        <p:spPr>
          <a:xfrm>
            <a:off x="7273763" y="196352"/>
            <a:ext cx="1469237" cy="199163"/>
          </a:xfrm>
          <a:prstGeom prst="rect">
            <a:avLst/>
          </a:prstGeom>
          <a:noFill/>
          <a:ln>
            <a:noFill/>
          </a:ln>
        </p:spPr>
      </p:pic>
      <p:sp>
        <p:nvSpPr>
          <p:cNvPr id="9" name="Google Shape;9;p1"/>
          <p:cNvSpPr txBox="1">
            <a:spLocks noGrp="1"/>
          </p:cNvSpPr>
          <p:nvPr>
            <p:ph type="sldNum" idx="12"/>
          </p:nvPr>
        </p:nvSpPr>
        <p:spPr>
          <a:xfrm>
            <a:off x="8538766" y="4801221"/>
            <a:ext cx="404836" cy="223138"/>
          </a:xfrm>
          <a:prstGeom prst="rect">
            <a:avLst/>
          </a:prstGeom>
          <a:noFill/>
          <a:ln>
            <a:noFill/>
          </a:ln>
        </p:spPr>
        <p:txBody>
          <a:bodyPr spcFirstLastPara="1" wrap="square" lIns="34275" tIns="34275" rIns="34275" bIns="34275" anchor="ctr" anchorCtr="0">
            <a:sp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rgbClr val="40404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rgbClr val="40404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rgbClr val="40404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rgbClr val="40404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rgbClr val="40404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rgbClr val="40404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rgbClr val="40404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rgbClr val="40404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rgbClr val="40404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ja-JP"/>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hyperlink" Target="mailto:information@teachme.jp"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hyperlink" Target="https://teachme.jp/login" TargetMode="Externa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6.png"/><Relationship Id="rId3" Type="http://schemas.openxmlformats.org/officeDocument/2006/relationships/image" Target="../media/image20.jp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8.png"/><Relationship Id="rId2" Type="http://schemas.openxmlformats.org/officeDocument/2006/relationships/notesSlide" Target="../notesSlides/notesSlide7.xml"/><Relationship Id="rId16"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
        <p:cNvGrpSpPr/>
        <p:nvPr/>
      </p:nvGrpSpPr>
      <p:grpSpPr>
        <a:xfrm>
          <a:off x="0" y="0"/>
          <a:ext cx="0" cy="0"/>
          <a:chOff x="0" y="0"/>
          <a:chExt cx="0" cy="0"/>
        </a:xfrm>
      </p:grpSpPr>
      <p:sp>
        <p:nvSpPr>
          <p:cNvPr id="30" name="Google Shape;30;p7"/>
          <p:cNvSpPr txBox="1"/>
          <p:nvPr/>
        </p:nvSpPr>
        <p:spPr>
          <a:xfrm>
            <a:off x="551575" y="1719494"/>
            <a:ext cx="3381375"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192242"/>
              </a:buClr>
              <a:buSzPts val="1100"/>
              <a:buFont typeface="Arial"/>
              <a:buNone/>
            </a:pPr>
            <a:r>
              <a:rPr lang="ja-JP" sz="1100" b="1" i="0" u="none" strike="noStrike" cap="none">
                <a:solidFill>
                  <a:srgbClr val="192242"/>
                </a:solidFill>
                <a:latin typeface="Noto Sans JP"/>
                <a:ea typeface="Noto Sans JP"/>
                <a:cs typeface="Noto Sans JP"/>
                <a:sym typeface="Noto Sans JP"/>
              </a:rPr>
              <a:t>マニュアル作成・共有システム</a:t>
            </a:r>
            <a:endParaRPr sz="1100" b="1" i="0" u="none" strike="noStrike" cap="none">
              <a:solidFill>
                <a:srgbClr val="192242"/>
              </a:solidFill>
              <a:latin typeface="Noto Sans JP"/>
              <a:ea typeface="Noto Sans JP"/>
              <a:cs typeface="Noto Sans JP"/>
              <a:sym typeface="Noto Sans JP"/>
            </a:endParaRPr>
          </a:p>
        </p:txBody>
      </p:sp>
      <p:sp>
        <p:nvSpPr>
          <p:cNvPr id="31" name="Google Shape;31;p7"/>
          <p:cNvSpPr/>
          <p:nvPr/>
        </p:nvSpPr>
        <p:spPr>
          <a:xfrm>
            <a:off x="658969" y="2556387"/>
            <a:ext cx="3536400" cy="866400"/>
          </a:xfrm>
          <a:prstGeom prst="rect">
            <a:avLst/>
          </a:prstGeom>
          <a:noFill/>
          <a:ln>
            <a:noFill/>
          </a:ln>
        </p:spPr>
        <p:txBody>
          <a:bodyPr spcFirstLastPara="1" wrap="square" lIns="0" tIns="0" rIns="0" bIns="0" anchor="ctr" anchorCtr="0">
            <a:noAutofit/>
          </a:bodyPr>
          <a:lstStyle/>
          <a:p>
            <a:pPr marL="0" marR="0" lvl="0" indent="0" algn="l" rtl="0">
              <a:lnSpc>
                <a:spcPct val="130000"/>
              </a:lnSpc>
              <a:spcBef>
                <a:spcPts val="0"/>
              </a:spcBef>
              <a:spcAft>
                <a:spcPts val="0"/>
              </a:spcAft>
              <a:buClr>
                <a:srgbClr val="000000"/>
              </a:buClr>
              <a:buSzPts val="1800"/>
              <a:buFont typeface="Arial"/>
              <a:buNone/>
            </a:pPr>
            <a:r>
              <a:rPr lang="ja-JP" sz="1800" i="0" u="none" strike="noStrike" cap="none">
                <a:solidFill>
                  <a:srgbClr val="3F3151"/>
                </a:solidFill>
                <a:latin typeface="Noto Sans JP"/>
                <a:ea typeface="Noto Sans JP"/>
                <a:cs typeface="Noto Sans JP"/>
                <a:sym typeface="Noto Sans JP"/>
              </a:rPr>
              <a:t>社内説明資料</a:t>
            </a:r>
            <a:endParaRPr sz="1800" i="0" u="none" strike="noStrike" cap="none">
              <a:solidFill>
                <a:srgbClr val="3F3151"/>
              </a:solidFill>
              <a:latin typeface="Noto Sans JP"/>
              <a:ea typeface="Noto Sans JP"/>
              <a:cs typeface="Noto Sans JP"/>
              <a:sym typeface="Noto Sans JP"/>
            </a:endParaRPr>
          </a:p>
        </p:txBody>
      </p:sp>
      <p:pic>
        <p:nvPicPr>
          <p:cNvPr id="32" name="Google Shape;32;p7"/>
          <p:cNvPicPr preferRelativeResize="0"/>
          <p:nvPr/>
        </p:nvPicPr>
        <p:blipFill rotWithShape="1">
          <a:blip r:embed="rId3">
            <a:alphaModFix/>
          </a:blip>
          <a:srcRect/>
          <a:stretch/>
        </p:blipFill>
        <p:spPr>
          <a:xfrm>
            <a:off x="551575" y="2163775"/>
            <a:ext cx="3381375" cy="457200"/>
          </a:xfrm>
          <a:prstGeom prst="rect">
            <a:avLst/>
          </a:prstGeom>
          <a:noFill/>
          <a:ln>
            <a:noFill/>
          </a:ln>
        </p:spPr>
      </p:pic>
      <p:pic>
        <p:nvPicPr>
          <p:cNvPr id="33" name="Google Shape;33;p7"/>
          <p:cNvPicPr preferRelativeResize="0"/>
          <p:nvPr/>
        </p:nvPicPr>
        <p:blipFill rotWithShape="1">
          <a:blip r:embed="rId4">
            <a:alphaModFix/>
          </a:blip>
          <a:srcRect/>
          <a:stretch/>
        </p:blipFill>
        <p:spPr>
          <a:xfrm>
            <a:off x="4979858" y="2516126"/>
            <a:ext cx="3947912" cy="2316473"/>
          </a:xfrm>
          <a:prstGeom prst="rect">
            <a:avLst/>
          </a:prstGeom>
          <a:noFill/>
          <a:ln>
            <a:noFill/>
          </a:ln>
        </p:spPr>
      </p:pic>
      <p:pic>
        <p:nvPicPr>
          <p:cNvPr id="34" name="Google Shape;34;p7"/>
          <p:cNvPicPr preferRelativeResize="0"/>
          <p:nvPr/>
        </p:nvPicPr>
        <p:blipFill rotWithShape="1">
          <a:blip r:embed="rId5">
            <a:alphaModFix/>
          </a:blip>
          <a:srcRect/>
          <a:stretch/>
        </p:blipFill>
        <p:spPr>
          <a:xfrm>
            <a:off x="4979851" y="3223927"/>
            <a:ext cx="755699" cy="14873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16"/>
          <p:cNvSpPr/>
          <p:nvPr/>
        </p:nvSpPr>
        <p:spPr>
          <a:xfrm>
            <a:off x="1" y="0"/>
            <a:ext cx="9144000" cy="5143500"/>
          </a:xfrm>
          <a:prstGeom prst="rect">
            <a:avLst/>
          </a:prstGeom>
          <a:solidFill>
            <a:srgbClr val="FFC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3" name="Google Shape;183;p16"/>
          <p:cNvSpPr/>
          <p:nvPr/>
        </p:nvSpPr>
        <p:spPr>
          <a:xfrm>
            <a:off x="0" y="1574474"/>
            <a:ext cx="9144000" cy="1981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4" name="Google Shape;184;p16"/>
          <p:cNvSpPr/>
          <p:nvPr/>
        </p:nvSpPr>
        <p:spPr>
          <a:xfrm>
            <a:off x="0" y="2675467"/>
            <a:ext cx="9144000" cy="761999"/>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ja-JP" sz="2000">
                <a:latin typeface="Noto Sans JP"/>
                <a:ea typeface="Noto Sans JP"/>
                <a:cs typeface="Noto Sans JP"/>
                <a:sym typeface="Noto Sans JP"/>
              </a:rPr>
              <a:t>閲覧開始後どのように活用</a:t>
            </a:r>
            <a:r>
              <a:rPr lang="ja-JP" sz="2000" i="0" u="none" strike="noStrike" cap="none">
                <a:solidFill>
                  <a:srgbClr val="000000"/>
                </a:solidFill>
                <a:latin typeface="Noto Sans JP"/>
                <a:ea typeface="Noto Sans JP"/>
                <a:cs typeface="Noto Sans JP"/>
                <a:sym typeface="Noto Sans JP"/>
              </a:rPr>
              <a:t>すればよいか</a:t>
            </a:r>
            <a:endParaRPr>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2000"/>
              <a:buFont typeface="Arial"/>
              <a:buNone/>
            </a:pPr>
            <a:r>
              <a:rPr lang="ja-JP" sz="1600" i="0" u="none" strike="noStrike" cap="none">
                <a:solidFill>
                  <a:srgbClr val="000000"/>
                </a:solidFill>
                <a:latin typeface="Noto Sans JP"/>
                <a:ea typeface="Noto Sans JP"/>
                <a:cs typeface="Noto Sans JP"/>
                <a:sym typeface="Noto Sans JP"/>
              </a:rPr>
              <a:t>～Teachme Bizの利用シーン・利用用途～</a:t>
            </a:r>
            <a:endParaRPr>
              <a:latin typeface="Noto Sans JP"/>
              <a:ea typeface="Noto Sans JP"/>
              <a:cs typeface="Noto Sans JP"/>
              <a:sym typeface="Noto Sans JP"/>
            </a:endParaRPr>
          </a:p>
        </p:txBody>
      </p:sp>
      <p:pic>
        <p:nvPicPr>
          <p:cNvPr id="185" name="Google Shape;185;p16"/>
          <p:cNvPicPr preferRelativeResize="0"/>
          <p:nvPr/>
        </p:nvPicPr>
        <p:blipFill rotWithShape="1">
          <a:blip r:embed="rId3">
            <a:alphaModFix/>
          </a:blip>
          <a:srcRect/>
          <a:stretch/>
        </p:blipFill>
        <p:spPr>
          <a:xfrm>
            <a:off x="2845046" y="2062737"/>
            <a:ext cx="3453907" cy="46819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17"/>
          <p:cNvSpPr/>
          <p:nvPr/>
        </p:nvSpPr>
        <p:spPr>
          <a:xfrm>
            <a:off x="431850" y="1265497"/>
            <a:ext cx="8280300" cy="3067352"/>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A5A5A5"/>
              </a:buClr>
              <a:buSzPts val="2000"/>
              <a:buFont typeface="Arial"/>
              <a:buNone/>
            </a:pPr>
            <a:r>
              <a:rPr lang="ja-JP" sz="2000" b="1" i="0" u="none" strike="noStrike" cap="none">
                <a:solidFill>
                  <a:schemeClr val="dk2"/>
                </a:solidFill>
                <a:latin typeface="Noto Sans JP"/>
                <a:ea typeface="Noto Sans JP"/>
                <a:cs typeface="Noto Sans JP"/>
                <a:sym typeface="Noto Sans JP"/>
              </a:rPr>
              <a:t>どのような場面でTeachme Bizを活用していく</a:t>
            </a:r>
            <a:r>
              <a:rPr lang="ja-JP" sz="2000" i="0" u="none" strike="noStrike" cap="none">
                <a:solidFill>
                  <a:schemeClr val="dk2"/>
                </a:solidFill>
                <a:latin typeface="Noto Sans JP"/>
                <a:ea typeface="Noto Sans JP"/>
                <a:cs typeface="Noto Sans JP"/>
                <a:sym typeface="Noto Sans JP"/>
              </a:rPr>
              <a:t>のか</a:t>
            </a:r>
            <a:endParaRPr sz="2000" i="0" u="none" strike="noStrike" cap="none">
              <a:solidFill>
                <a:schemeClr val="dk2"/>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A5A5A5"/>
              </a:buClr>
              <a:buSzPts val="2000"/>
              <a:buFont typeface="Arial"/>
              <a:buNone/>
            </a:pPr>
            <a:r>
              <a:rPr lang="ja-JP" sz="2000" i="0" u="none" strike="noStrike" cap="none">
                <a:solidFill>
                  <a:schemeClr val="dk2"/>
                </a:solidFill>
                <a:latin typeface="Noto Sans JP"/>
                <a:ea typeface="Noto Sans JP"/>
                <a:cs typeface="Noto Sans JP"/>
                <a:sym typeface="Noto Sans JP"/>
              </a:rPr>
              <a:t>具体的な業務や用途を記載してください。</a:t>
            </a:r>
            <a:endParaRPr sz="2000" i="0" u="none" strike="noStrike" cap="none">
              <a:solidFill>
                <a:schemeClr val="dk2"/>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A5A5A5"/>
              </a:buClr>
              <a:buSzPts val="2000"/>
              <a:buFont typeface="Arial"/>
              <a:buNone/>
            </a:pPr>
            <a:r>
              <a:rPr lang="ja-JP" sz="2000" i="0" u="none" strike="noStrike" cap="none">
                <a:solidFill>
                  <a:schemeClr val="dk2"/>
                </a:solidFill>
                <a:latin typeface="Noto Sans JP"/>
                <a:ea typeface="Noto Sans JP"/>
                <a:cs typeface="Noto Sans JP"/>
                <a:sym typeface="Noto Sans JP"/>
              </a:rPr>
              <a:t>閲覧時に利用する端末についても記載すると</a:t>
            </a:r>
            <a:endParaRPr sz="2000" i="0" u="none" strike="noStrike" cap="none">
              <a:solidFill>
                <a:schemeClr val="dk2"/>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A5A5A5"/>
              </a:buClr>
              <a:buSzPts val="2000"/>
              <a:buFont typeface="Arial"/>
              <a:buNone/>
            </a:pPr>
            <a:r>
              <a:rPr lang="ja-JP" sz="2000" i="0" u="none" strike="noStrike" cap="none">
                <a:solidFill>
                  <a:schemeClr val="dk2"/>
                </a:solidFill>
                <a:latin typeface="Noto Sans JP"/>
                <a:ea typeface="Noto Sans JP"/>
                <a:cs typeface="Noto Sans JP"/>
                <a:sym typeface="Noto Sans JP"/>
              </a:rPr>
              <a:t>参加される社員様も具体的なイメージを持つことができます。</a:t>
            </a:r>
            <a:endParaRPr sz="2000" i="0" u="none" strike="noStrike" cap="none">
              <a:solidFill>
                <a:schemeClr val="dk2"/>
              </a:solidFill>
              <a:latin typeface="Noto Sans JP"/>
              <a:ea typeface="Noto Sans JP"/>
              <a:cs typeface="Noto Sans JP"/>
              <a:sym typeface="Noto Sans JP"/>
            </a:endParaRPr>
          </a:p>
        </p:txBody>
      </p:sp>
      <p:sp>
        <p:nvSpPr>
          <p:cNvPr id="191" name="Google Shape;191;p17"/>
          <p:cNvSpPr txBox="1">
            <a:spLocks noGrp="1"/>
          </p:cNvSpPr>
          <p:nvPr>
            <p:ph type="title"/>
          </p:nvPr>
        </p:nvSpPr>
        <p:spPr>
          <a:xfrm>
            <a:off x="382191" y="0"/>
            <a:ext cx="8379600" cy="591900"/>
          </a:xfrm>
          <a:prstGeom prst="rect">
            <a:avLst/>
          </a:prstGeom>
          <a:noFill/>
          <a:ln>
            <a:noFill/>
          </a:ln>
        </p:spPr>
        <p:txBody>
          <a:bodyPr spcFirstLastPara="1" wrap="square" lIns="34275" tIns="34275" rIns="34275" bIns="34275" anchor="ctr" anchorCtr="0">
            <a:normAutofit/>
          </a:bodyPr>
          <a:lstStyle/>
          <a:p>
            <a:pPr marL="0" lvl="0" indent="0" algn="l" rtl="0">
              <a:lnSpc>
                <a:spcPct val="100000"/>
              </a:lnSpc>
              <a:spcBef>
                <a:spcPts val="0"/>
              </a:spcBef>
              <a:spcAft>
                <a:spcPts val="0"/>
              </a:spcAft>
              <a:buSzPts val="1400"/>
              <a:buNone/>
            </a:pPr>
            <a:endParaRPr sz="1600">
              <a:latin typeface="Noto Sans JP"/>
              <a:ea typeface="Noto Sans JP"/>
              <a:cs typeface="Noto Sans JP"/>
              <a:sym typeface="Noto Sans JP"/>
            </a:endParaRPr>
          </a:p>
        </p:txBody>
      </p:sp>
      <p:sp>
        <p:nvSpPr>
          <p:cNvPr id="192" name="Google Shape;192;p17"/>
          <p:cNvSpPr txBox="1">
            <a:spLocks noGrp="1"/>
          </p:cNvSpPr>
          <p:nvPr>
            <p:ph type="sldNum" idx="12"/>
          </p:nvPr>
        </p:nvSpPr>
        <p:spPr>
          <a:xfrm>
            <a:off x="8538766" y="4801221"/>
            <a:ext cx="404836" cy="223138"/>
          </a:xfrm>
          <a:prstGeom prst="rect">
            <a:avLst/>
          </a:prstGeom>
          <a:noFill/>
          <a:ln>
            <a:noFill/>
          </a:ln>
        </p:spPr>
        <p:txBody>
          <a:bodyPr spcFirstLastPara="1" wrap="square" lIns="34275" tIns="34275" rIns="34275" bIns="34275" anchor="ctr" anchorCtr="0">
            <a:spAutoFit/>
          </a:bodyPr>
          <a:lstStyle/>
          <a:p>
            <a:pPr marL="0" marR="0" lvl="0" indent="0" algn="l" rtl="0">
              <a:lnSpc>
                <a:spcPct val="100000"/>
              </a:lnSpc>
              <a:spcBef>
                <a:spcPts val="0"/>
              </a:spcBef>
              <a:spcAft>
                <a:spcPts val="0"/>
              </a:spcAft>
              <a:buClr>
                <a:srgbClr val="000000"/>
              </a:buClr>
              <a:buSzPts val="1000"/>
              <a:buFont typeface="Arial"/>
              <a:buNone/>
            </a:pPr>
            <a:fld id="{00000000-1234-1234-1234-123412341234}" type="slidenum">
              <a:rPr lang="en-US" altLang="ja-JP" sz="1000" i="0" u="none" strike="noStrike" cap="none">
                <a:solidFill>
                  <a:srgbClr val="404040"/>
                </a:solidFill>
                <a:latin typeface="Noto Sans JP"/>
                <a:ea typeface="Noto Sans JP"/>
                <a:cs typeface="Noto Sans JP"/>
                <a:sym typeface="Noto Sans JP"/>
              </a:rPr>
              <a:t>11</a:t>
            </a:fld>
            <a:endParaRPr sz="1000" i="0" u="none" strike="noStrike" cap="none">
              <a:solidFill>
                <a:srgbClr val="404040"/>
              </a:solidFill>
              <a:latin typeface="Noto Sans JP"/>
              <a:ea typeface="Noto Sans JP"/>
              <a:cs typeface="Noto Sans JP"/>
              <a:sym typeface="Noto Sans JP"/>
            </a:endParaRPr>
          </a:p>
        </p:txBody>
      </p:sp>
      <p:sp>
        <p:nvSpPr>
          <p:cNvPr id="193" name="Google Shape;193;p17"/>
          <p:cNvSpPr txBox="1"/>
          <p:nvPr/>
        </p:nvSpPr>
        <p:spPr>
          <a:xfrm>
            <a:off x="296614" y="145745"/>
            <a:ext cx="2877383" cy="399209"/>
          </a:xfrm>
          <a:prstGeom prst="rect">
            <a:avLst/>
          </a:prstGeom>
          <a:solidFill>
            <a:srgbClr val="008000"/>
          </a:solidFill>
          <a:ln>
            <a:noFill/>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lt1"/>
              </a:buClr>
              <a:buSzPts val="2000"/>
              <a:buFont typeface="Arial"/>
              <a:buNone/>
            </a:pPr>
            <a:r>
              <a:rPr lang="ja-JP" sz="2000" i="0" u="none" strike="noStrike" cap="none">
                <a:solidFill>
                  <a:schemeClr val="lt1"/>
                </a:solidFill>
                <a:latin typeface="Noto Sans JP"/>
                <a:ea typeface="Noto Sans JP"/>
                <a:cs typeface="Noto Sans JP"/>
                <a:sym typeface="Noto Sans JP"/>
              </a:rPr>
              <a:t>お客様入力ページ</a:t>
            </a:r>
            <a:endParaRPr sz="1400" i="0" u="none" strike="noStrike" cap="none">
              <a:solidFill>
                <a:srgbClr val="000000"/>
              </a:solidFill>
              <a:latin typeface="Noto Sans JP"/>
              <a:ea typeface="Noto Sans JP"/>
              <a:cs typeface="Noto Sans JP"/>
              <a:sym typeface="Noto Sans JP"/>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8"/>
          <p:cNvSpPr/>
          <p:nvPr/>
        </p:nvSpPr>
        <p:spPr>
          <a:xfrm>
            <a:off x="1" y="0"/>
            <a:ext cx="9144000" cy="5143500"/>
          </a:xfrm>
          <a:prstGeom prst="rect">
            <a:avLst/>
          </a:prstGeom>
          <a:solidFill>
            <a:srgbClr val="FFC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9" name="Google Shape;199;p18"/>
          <p:cNvSpPr/>
          <p:nvPr/>
        </p:nvSpPr>
        <p:spPr>
          <a:xfrm>
            <a:off x="0" y="1574474"/>
            <a:ext cx="9144000" cy="1981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00" name="Google Shape;200;p18"/>
          <p:cNvSpPr/>
          <p:nvPr/>
        </p:nvSpPr>
        <p:spPr>
          <a:xfrm>
            <a:off x="0" y="2675467"/>
            <a:ext cx="9144000" cy="761999"/>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ja-JP" sz="2000" i="0" u="none" strike="noStrike" cap="none">
                <a:solidFill>
                  <a:schemeClr val="dk1"/>
                </a:solidFill>
                <a:latin typeface="Noto Sans JP"/>
                <a:ea typeface="Noto Sans JP"/>
                <a:cs typeface="Noto Sans JP"/>
                <a:sym typeface="Noto Sans JP"/>
              </a:rPr>
              <a:t>運用体制</a:t>
            </a:r>
            <a:endParaRPr>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2000"/>
              <a:buFont typeface="Arial"/>
              <a:buNone/>
            </a:pPr>
            <a:r>
              <a:rPr lang="ja-JP" sz="1600" i="0" u="none" strike="noStrike" cap="none">
                <a:solidFill>
                  <a:schemeClr val="dk1"/>
                </a:solidFill>
                <a:latin typeface="Noto Sans JP"/>
                <a:ea typeface="Noto Sans JP"/>
                <a:cs typeface="Noto Sans JP"/>
                <a:sym typeface="Noto Sans JP"/>
              </a:rPr>
              <a:t>～困ったときの問い合わせ～</a:t>
            </a:r>
            <a:endParaRPr sz="1600" i="0" u="none" strike="noStrike" cap="none">
              <a:solidFill>
                <a:schemeClr val="dk1"/>
              </a:solidFill>
              <a:latin typeface="Noto Sans JP"/>
              <a:ea typeface="Noto Sans JP"/>
              <a:cs typeface="Noto Sans JP"/>
              <a:sym typeface="Noto Sans JP"/>
            </a:endParaRPr>
          </a:p>
        </p:txBody>
      </p:sp>
      <p:pic>
        <p:nvPicPr>
          <p:cNvPr id="201" name="Google Shape;201;p18"/>
          <p:cNvPicPr preferRelativeResize="0"/>
          <p:nvPr/>
        </p:nvPicPr>
        <p:blipFill rotWithShape="1">
          <a:blip r:embed="rId3">
            <a:alphaModFix/>
          </a:blip>
          <a:srcRect/>
          <a:stretch/>
        </p:blipFill>
        <p:spPr>
          <a:xfrm>
            <a:off x="2845046" y="2062737"/>
            <a:ext cx="3453907" cy="46819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19"/>
          <p:cNvSpPr/>
          <p:nvPr/>
        </p:nvSpPr>
        <p:spPr>
          <a:xfrm>
            <a:off x="339402" y="1130325"/>
            <a:ext cx="8465177" cy="2882849"/>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ja-JP" sz="2000" i="0" u="none" strike="noStrike" cap="none">
                <a:solidFill>
                  <a:srgbClr val="A5A5A5"/>
                </a:solidFill>
                <a:latin typeface="Noto Sans JP"/>
                <a:ea typeface="Noto Sans JP"/>
                <a:cs typeface="Noto Sans JP"/>
                <a:sym typeface="Noto Sans JP"/>
              </a:rPr>
              <a:t>プロジェクトの責任者様は各部門の担当者様</a:t>
            </a:r>
            <a:endParaRPr sz="2000" i="0" u="none" strike="noStrike" cap="none">
              <a:solidFill>
                <a:srgbClr val="A5A5A5"/>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2000"/>
              <a:buFont typeface="Arial"/>
              <a:buNone/>
            </a:pPr>
            <a:r>
              <a:rPr lang="ja-JP" sz="2000" i="0" u="none" strike="noStrike" cap="none">
                <a:solidFill>
                  <a:srgbClr val="A5A5A5"/>
                </a:solidFill>
                <a:latin typeface="Noto Sans JP"/>
                <a:ea typeface="Noto Sans JP"/>
                <a:cs typeface="Noto Sans JP"/>
                <a:sym typeface="Noto Sans JP"/>
              </a:rPr>
              <a:t>Teachme Bizの運用に携わるプロジェクトメンバーを記載してください。</a:t>
            </a:r>
            <a:endParaRPr sz="2000" i="0" u="none" strike="noStrike" cap="none">
              <a:solidFill>
                <a:srgbClr val="A5A5A5"/>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2000"/>
              <a:buFont typeface="Arial"/>
              <a:buNone/>
            </a:pPr>
            <a:endParaRPr sz="2000" i="0" u="none" strike="noStrike" cap="none">
              <a:solidFill>
                <a:srgbClr val="A5A5A5"/>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2000"/>
              <a:buFont typeface="Arial"/>
              <a:buNone/>
            </a:pPr>
            <a:r>
              <a:rPr lang="ja-JP" sz="2000" i="0" u="none" strike="noStrike" cap="none">
                <a:solidFill>
                  <a:srgbClr val="A5A5A5"/>
                </a:solidFill>
                <a:latin typeface="Noto Sans JP"/>
                <a:ea typeface="Noto Sans JP"/>
                <a:cs typeface="Noto Sans JP"/>
                <a:sym typeface="Noto Sans JP"/>
              </a:rPr>
              <a:t>何かわからないことがあった時の社内問い合わせ先も記載すると</a:t>
            </a:r>
            <a:endParaRPr sz="2000" i="0" u="none" strike="noStrike" cap="none">
              <a:solidFill>
                <a:srgbClr val="A5A5A5"/>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2000"/>
              <a:buFont typeface="Arial"/>
              <a:buNone/>
            </a:pPr>
            <a:r>
              <a:rPr lang="ja-JP" sz="2000" i="0" u="none" strike="noStrike" cap="none">
                <a:solidFill>
                  <a:srgbClr val="A5A5A5"/>
                </a:solidFill>
                <a:latin typeface="Noto Sans JP"/>
                <a:ea typeface="Noto Sans JP"/>
                <a:cs typeface="Noto Sans JP"/>
                <a:sym typeface="Noto Sans JP"/>
              </a:rPr>
              <a:t>今後の不安も軽減されるので推奨しております。</a:t>
            </a:r>
            <a:endParaRPr sz="2000" i="0" u="none" strike="noStrike" cap="none">
              <a:solidFill>
                <a:srgbClr val="A5A5A5"/>
              </a:solidFill>
              <a:latin typeface="Noto Sans JP"/>
              <a:ea typeface="Noto Sans JP"/>
              <a:cs typeface="Noto Sans JP"/>
              <a:sym typeface="Noto Sans JP"/>
            </a:endParaRPr>
          </a:p>
        </p:txBody>
      </p:sp>
      <p:sp>
        <p:nvSpPr>
          <p:cNvPr id="207" name="Google Shape;207;p19"/>
          <p:cNvSpPr txBox="1">
            <a:spLocks noGrp="1"/>
          </p:cNvSpPr>
          <p:nvPr>
            <p:ph type="title"/>
          </p:nvPr>
        </p:nvSpPr>
        <p:spPr>
          <a:xfrm>
            <a:off x="382191" y="0"/>
            <a:ext cx="8379600" cy="591900"/>
          </a:xfrm>
          <a:prstGeom prst="rect">
            <a:avLst/>
          </a:prstGeom>
          <a:noFill/>
          <a:ln>
            <a:noFill/>
          </a:ln>
        </p:spPr>
        <p:txBody>
          <a:bodyPr spcFirstLastPara="1" wrap="square" lIns="34275" tIns="34275" rIns="34275" bIns="34275" anchor="ctr" anchorCtr="0">
            <a:normAutofit/>
          </a:bodyPr>
          <a:lstStyle/>
          <a:p>
            <a:pPr marL="0" lvl="0" indent="0" algn="l" rtl="0">
              <a:lnSpc>
                <a:spcPct val="100000"/>
              </a:lnSpc>
              <a:spcBef>
                <a:spcPts val="0"/>
              </a:spcBef>
              <a:spcAft>
                <a:spcPts val="0"/>
              </a:spcAft>
              <a:buSzPts val="1400"/>
              <a:buNone/>
            </a:pPr>
            <a:endParaRPr sz="1600">
              <a:latin typeface="Noto Sans JP"/>
              <a:ea typeface="Noto Sans JP"/>
              <a:cs typeface="Noto Sans JP"/>
              <a:sym typeface="Noto Sans JP"/>
            </a:endParaRPr>
          </a:p>
        </p:txBody>
      </p:sp>
      <p:sp>
        <p:nvSpPr>
          <p:cNvPr id="208" name="Google Shape;208;p19"/>
          <p:cNvSpPr txBox="1">
            <a:spLocks noGrp="1"/>
          </p:cNvSpPr>
          <p:nvPr>
            <p:ph type="sldNum" idx="12"/>
          </p:nvPr>
        </p:nvSpPr>
        <p:spPr>
          <a:xfrm>
            <a:off x="8538766" y="4801221"/>
            <a:ext cx="404836" cy="223138"/>
          </a:xfrm>
          <a:prstGeom prst="rect">
            <a:avLst/>
          </a:prstGeom>
          <a:noFill/>
          <a:ln>
            <a:noFill/>
          </a:ln>
        </p:spPr>
        <p:txBody>
          <a:bodyPr spcFirstLastPara="1" wrap="square" lIns="34275" tIns="34275" rIns="34275" bIns="34275" anchor="ctr" anchorCtr="0">
            <a:spAutoFit/>
          </a:bodyPr>
          <a:lstStyle/>
          <a:p>
            <a:pPr marL="0" marR="0" lvl="0" indent="0" algn="l" rtl="0">
              <a:lnSpc>
                <a:spcPct val="100000"/>
              </a:lnSpc>
              <a:spcBef>
                <a:spcPts val="0"/>
              </a:spcBef>
              <a:spcAft>
                <a:spcPts val="0"/>
              </a:spcAft>
              <a:buClr>
                <a:srgbClr val="000000"/>
              </a:buClr>
              <a:buSzPts val="1000"/>
              <a:buFont typeface="Arial"/>
              <a:buNone/>
            </a:pPr>
            <a:fld id="{00000000-1234-1234-1234-123412341234}" type="slidenum">
              <a:rPr lang="en-US" altLang="ja-JP" sz="1000" i="0" u="none" strike="noStrike" cap="none">
                <a:solidFill>
                  <a:srgbClr val="404040"/>
                </a:solidFill>
                <a:latin typeface="Noto Sans JP"/>
                <a:ea typeface="Noto Sans JP"/>
                <a:cs typeface="Noto Sans JP"/>
                <a:sym typeface="Noto Sans JP"/>
              </a:rPr>
              <a:t>13</a:t>
            </a:fld>
            <a:endParaRPr sz="1000" i="0" u="none" strike="noStrike" cap="none">
              <a:solidFill>
                <a:srgbClr val="404040"/>
              </a:solidFill>
              <a:latin typeface="Noto Sans JP"/>
              <a:ea typeface="Noto Sans JP"/>
              <a:cs typeface="Noto Sans JP"/>
              <a:sym typeface="Noto Sans JP"/>
            </a:endParaRPr>
          </a:p>
        </p:txBody>
      </p:sp>
      <p:sp>
        <p:nvSpPr>
          <p:cNvPr id="209" name="Google Shape;209;p19"/>
          <p:cNvSpPr txBox="1"/>
          <p:nvPr/>
        </p:nvSpPr>
        <p:spPr>
          <a:xfrm>
            <a:off x="296614" y="145745"/>
            <a:ext cx="2877383" cy="399209"/>
          </a:xfrm>
          <a:prstGeom prst="rect">
            <a:avLst/>
          </a:prstGeom>
          <a:solidFill>
            <a:srgbClr val="008000"/>
          </a:solidFill>
          <a:ln>
            <a:noFill/>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lt1"/>
              </a:buClr>
              <a:buSzPts val="2000"/>
              <a:buFont typeface="Arial"/>
              <a:buNone/>
            </a:pPr>
            <a:r>
              <a:rPr lang="ja-JP" sz="2000" i="0" u="none" strike="noStrike" cap="none">
                <a:solidFill>
                  <a:schemeClr val="lt1"/>
                </a:solidFill>
                <a:latin typeface="Noto Sans JP"/>
                <a:ea typeface="Noto Sans JP"/>
                <a:cs typeface="Noto Sans JP"/>
                <a:sym typeface="Noto Sans JP"/>
              </a:rPr>
              <a:t>お客様入力ページ</a:t>
            </a:r>
            <a:endParaRPr sz="1400" i="0" u="none" strike="noStrike" cap="none">
              <a:solidFill>
                <a:srgbClr val="000000"/>
              </a:solidFill>
              <a:latin typeface="Noto Sans JP"/>
              <a:ea typeface="Noto Sans JP"/>
              <a:cs typeface="Noto Sans JP"/>
              <a:sym typeface="Noto Sans JP"/>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0"/>
          <p:cNvSpPr/>
          <p:nvPr/>
        </p:nvSpPr>
        <p:spPr>
          <a:xfrm>
            <a:off x="1" y="0"/>
            <a:ext cx="9144000" cy="5143500"/>
          </a:xfrm>
          <a:prstGeom prst="rect">
            <a:avLst/>
          </a:prstGeom>
          <a:solidFill>
            <a:srgbClr val="FFC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5" name="Google Shape;215;p20"/>
          <p:cNvSpPr/>
          <p:nvPr/>
        </p:nvSpPr>
        <p:spPr>
          <a:xfrm>
            <a:off x="0" y="1574474"/>
            <a:ext cx="9144000" cy="1981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6" name="Google Shape;216;p20"/>
          <p:cNvSpPr/>
          <p:nvPr/>
        </p:nvSpPr>
        <p:spPr>
          <a:xfrm>
            <a:off x="0" y="2675467"/>
            <a:ext cx="9144000" cy="761999"/>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ja-JP" sz="2000" i="0" u="none" strike="noStrike" cap="none">
                <a:solidFill>
                  <a:schemeClr val="dk1"/>
                </a:solidFill>
                <a:latin typeface="Noto Sans JP"/>
                <a:ea typeface="Noto Sans JP"/>
                <a:cs typeface="Noto Sans JP"/>
                <a:sym typeface="Noto Sans JP"/>
              </a:rPr>
              <a:t>操作体験</a:t>
            </a:r>
            <a:endParaRPr>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2000"/>
              <a:buFont typeface="Arial"/>
              <a:buNone/>
            </a:pPr>
            <a:r>
              <a:rPr lang="ja-JP" sz="1600" i="0" u="none" strike="noStrike" cap="none">
                <a:solidFill>
                  <a:schemeClr val="dk1"/>
                </a:solidFill>
                <a:latin typeface="Noto Sans JP"/>
                <a:ea typeface="Noto Sans JP"/>
                <a:cs typeface="Noto Sans JP"/>
                <a:sym typeface="Noto Sans JP"/>
              </a:rPr>
              <a:t>～Teachme Bizにログインして実際にマニュアルを見る～</a:t>
            </a:r>
            <a:endParaRPr sz="1600" i="0" u="none" strike="noStrike" cap="none">
              <a:solidFill>
                <a:schemeClr val="dk1"/>
              </a:solidFill>
              <a:latin typeface="Noto Sans JP"/>
              <a:ea typeface="Noto Sans JP"/>
              <a:cs typeface="Noto Sans JP"/>
              <a:sym typeface="Noto Sans JP"/>
            </a:endParaRPr>
          </a:p>
        </p:txBody>
      </p:sp>
      <p:pic>
        <p:nvPicPr>
          <p:cNvPr id="217" name="Google Shape;217;p20"/>
          <p:cNvPicPr preferRelativeResize="0"/>
          <p:nvPr/>
        </p:nvPicPr>
        <p:blipFill rotWithShape="1">
          <a:blip r:embed="rId3">
            <a:alphaModFix/>
          </a:blip>
          <a:srcRect/>
          <a:stretch/>
        </p:blipFill>
        <p:spPr>
          <a:xfrm>
            <a:off x="2845046" y="2062737"/>
            <a:ext cx="3453907" cy="46819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1"/>
          <p:cNvSpPr/>
          <p:nvPr/>
        </p:nvSpPr>
        <p:spPr>
          <a:xfrm>
            <a:off x="431850" y="1265497"/>
            <a:ext cx="8280300" cy="3067352"/>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ja-JP" sz="2000" i="0" u="none" strike="noStrike" cap="none">
                <a:solidFill>
                  <a:srgbClr val="A5A5A5"/>
                </a:solidFill>
                <a:latin typeface="Noto Sans JP"/>
                <a:ea typeface="Noto Sans JP"/>
                <a:cs typeface="Noto Sans JP"/>
                <a:sym typeface="Noto Sans JP"/>
              </a:rPr>
              <a:t>※以降の資料は復習用、補足資料としてご活用ください※</a:t>
            </a:r>
            <a:endParaRPr sz="1400" i="0" u="none" strike="noStrike" cap="none">
              <a:solidFill>
                <a:srgbClr val="000000"/>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2000"/>
              <a:buFont typeface="Arial"/>
              <a:buNone/>
            </a:pPr>
            <a:endParaRPr sz="2000" i="0" u="none" strike="noStrike" cap="none">
              <a:solidFill>
                <a:srgbClr val="A5A5A5"/>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2000"/>
              <a:buFont typeface="Arial"/>
              <a:buNone/>
            </a:pPr>
            <a:r>
              <a:rPr lang="ja-JP" sz="2000" i="0" u="none" strike="noStrike" cap="none">
                <a:solidFill>
                  <a:srgbClr val="A5A5A5"/>
                </a:solidFill>
                <a:latin typeface="Noto Sans JP"/>
                <a:ea typeface="Noto Sans JP"/>
                <a:cs typeface="Noto Sans JP"/>
                <a:sym typeface="Noto Sans JP"/>
              </a:rPr>
              <a:t>実際の端末を利用して、ログインとマニュアルの閲覧をしてください。</a:t>
            </a:r>
            <a:endParaRPr sz="2000" i="0" u="none" strike="noStrike" cap="none">
              <a:solidFill>
                <a:srgbClr val="A5A5A5"/>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2000"/>
              <a:buFont typeface="Arial"/>
              <a:buNone/>
            </a:pPr>
            <a:r>
              <a:rPr lang="ja-JP" sz="2000" i="0" u="none" strike="noStrike" cap="none">
                <a:solidFill>
                  <a:srgbClr val="A5A5A5"/>
                </a:solidFill>
                <a:latin typeface="Noto Sans JP"/>
                <a:ea typeface="Noto Sans JP"/>
                <a:cs typeface="Noto Sans JP"/>
                <a:sym typeface="Noto Sans JP"/>
              </a:rPr>
              <a:t>実際に操作することで今後のマニュアル閲覧を</a:t>
            </a:r>
            <a:endParaRPr sz="2000" i="0" u="none" strike="noStrike" cap="none">
              <a:solidFill>
                <a:srgbClr val="A5A5A5"/>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2000"/>
              <a:buFont typeface="Arial"/>
              <a:buNone/>
            </a:pPr>
            <a:r>
              <a:rPr lang="ja-JP" sz="2000" i="0" u="none" strike="noStrike" cap="none">
                <a:solidFill>
                  <a:srgbClr val="A5A5A5"/>
                </a:solidFill>
                <a:latin typeface="Noto Sans JP"/>
                <a:ea typeface="Noto Sans JP"/>
                <a:cs typeface="Noto Sans JP"/>
                <a:sym typeface="Noto Sans JP"/>
              </a:rPr>
              <a:t>スムーズに始めることができます。</a:t>
            </a:r>
            <a:endParaRPr sz="2000" i="0" u="none" strike="noStrike" cap="none">
              <a:solidFill>
                <a:srgbClr val="A5A5A5"/>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2000"/>
              <a:buFont typeface="Arial"/>
              <a:buNone/>
            </a:pPr>
            <a:endParaRPr sz="2000" i="0" u="none" strike="noStrike" cap="none">
              <a:solidFill>
                <a:srgbClr val="A5A5A5"/>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2000"/>
              <a:buFont typeface="Arial"/>
              <a:buNone/>
            </a:pPr>
            <a:r>
              <a:rPr lang="ja-JP" sz="2000" i="0" u="none" strike="noStrike" cap="none">
                <a:solidFill>
                  <a:srgbClr val="A5A5A5"/>
                </a:solidFill>
                <a:latin typeface="Noto Sans JP"/>
                <a:ea typeface="Noto Sans JP"/>
                <a:cs typeface="Noto Sans JP"/>
                <a:sym typeface="Noto Sans JP"/>
              </a:rPr>
              <a:t>マニュアルについては複数のマニュアルを見てもらい</a:t>
            </a:r>
            <a:endParaRPr sz="2000" i="0" u="none" strike="noStrike" cap="none">
              <a:solidFill>
                <a:srgbClr val="A5A5A5"/>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2000"/>
              <a:buFont typeface="Arial"/>
              <a:buNone/>
            </a:pPr>
            <a:r>
              <a:rPr lang="ja-JP" sz="2000" i="0" u="none" strike="noStrike" cap="none">
                <a:solidFill>
                  <a:srgbClr val="A5A5A5"/>
                </a:solidFill>
                <a:latin typeface="Noto Sans JP"/>
                <a:ea typeface="Noto Sans JP"/>
                <a:cs typeface="Noto Sans JP"/>
                <a:sym typeface="Noto Sans JP"/>
              </a:rPr>
              <a:t>わからない点がないことも確認してもらうことを推奨しております。</a:t>
            </a:r>
            <a:endParaRPr sz="2000" i="0" u="none" strike="noStrike" cap="none">
              <a:solidFill>
                <a:srgbClr val="A5A5A5"/>
              </a:solidFill>
              <a:latin typeface="Noto Sans JP"/>
              <a:ea typeface="Noto Sans JP"/>
              <a:cs typeface="Noto Sans JP"/>
              <a:sym typeface="Noto Sans JP"/>
            </a:endParaRPr>
          </a:p>
        </p:txBody>
      </p:sp>
      <p:sp>
        <p:nvSpPr>
          <p:cNvPr id="223" name="Google Shape;223;p21"/>
          <p:cNvSpPr txBox="1">
            <a:spLocks noGrp="1"/>
          </p:cNvSpPr>
          <p:nvPr>
            <p:ph type="sldNum" idx="12"/>
          </p:nvPr>
        </p:nvSpPr>
        <p:spPr>
          <a:xfrm>
            <a:off x="8538766" y="4801221"/>
            <a:ext cx="404836" cy="223138"/>
          </a:xfrm>
          <a:prstGeom prst="rect">
            <a:avLst/>
          </a:prstGeom>
          <a:noFill/>
          <a:ln>
            <a:noFill/>
          </a:ln>
        </p:spPr>
        <p:txBody>
          <a:bodyPr spcFirstLastPara="1" wrap="square" lIns="34275" tIns="34275" rIns="34275" bIns="34275" anchor="ctr" anchorCtr="0">
            <a:spAutoFit/>
          </a:bodyPr>
          <a:lstStyle/>
          <a:p>
            <a:pPr marL="0" marR="0" lvl="0" indent="0" algn="l" rtl="0">
              <a:lnSpc>
                <a:spcPct val="100000"/>
              </a:lnSpc>
              <a:spcBef>
                <a:spcPts val="0"/>
              </a:spcBef>
              <a:spcAft>
                <a:spcPts val="0"/>
              </a:spcAft>
              <a:buClr>
                <a:srgbClr val="000000"/>
              </a:buClr>
              <a:buSzPts val="1000"/>
              <a:buFont typeface="Arial"/>
              <a:buNone/>
            </a:pPr>
            <a:fld id="{00000000-1234-1234-1234-123412341234}" type="slidenum">
              <a:rPr lang="en-US" altLang="ja-JP" sz="1000" i="0" u="none" strike="noStrike" cap="none">
                <a:solidFill>
                  <a:srgbClr val="404040"/>
                </a:solidFill>
                <a:latin typeface="Noto Sans JP"/>
                <a:ea typeface="Noto Sans JP"/>
                <a:cs typeface="Noto Sans JP"/>
                <a:sym typeface="Noto Sans JP"/>
              </a:rPr>
              <a:t>15</a:t>
            </a:fld>
            <a:endParaRPr sz="1000" i="0" u="none" strike="noStrike" cap="none">
              <a:solidFill>
                <a:srgbClr val="404040"/>
              </a:solidFill>
              <a:latin typeface="Noto Sans JP"/>
              <a:ea typeface="Noto Sans JP"/>
              <a:cs typeface="Noto Sans JP"/>
              <a:sym typeface="Noto Sans JP"/>
            </a:endParaRPr>
          </a:p>
        </p:txBody>
      </p:sp>
      <p:sp>
        <p:nvSpPr>
          <p:cNvPr id="224" name="Google Shape;224;p21"/>
          <p:cNvSpPr txBox="1"/>
          <p:nvPr/>
        </p:nvSpPr>
        <p:spPr>
          <a:xfrm>
            <a:off x="414602" y="-4864"/>
            <a:ext cx="8347200" cy="5919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ja-JP" sz="1400" i="0" u="none" strike="noStrike" cap="none">
                <a:solidFill>
                  <a:srgbClr val="3F3F3F"/>
                </a:solidFill>
                <a:latin typeface="Noto Sans JP"/>
                <a:ea typeface="Noto Sans JP"/>
                <a:cs typeface="Noto Sans JP"/>
                <a:sym typeface="Noto Sans JP"/>
              </a:rPr>
              <a:t>操作体験の流れ</a:t>
            </a:r>
            <a:endParaRPr sz="1400" i="0" u="none" strike="noStrike" cap="none">
              <a:solidFill>
                <a:schemeClr val="dk1"/>
              </a:solidFill>
              <a:latin typeface="Noto Sans JP"/>
              <a:ea typeface="Noto Sans JP"/>
              <a:cs typeface="Noto Sans JP"/>
              <a:sym typeface="Noto Sans JP"/>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2"/>
          <p:cNvSpPr txBox="1"/>
          <p:nvPr/>
        </p:nvSpPr>
        <p:spPr>
          <a:xfrm>
            <a:off x="8538766" y="4799663"/>
            <a:ext cx="404836" cy="23852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fld id="{00000000-1234-1234-1234-123412341234}" type="slidenum">
              <a:rPr lang="en-US" altLang="ja-JP" sz="1050" i="0" u="none" strike="noStrike" cap="none">
                <a:solidFill>
                  <a:srgbClr val="000000"/>
                </a:solidFill>
                <a:latin typeface="Noto Sans JP"/>
                <a:ea typeface="Noto Sans JP"/>
                <a:cs typeface="Noto Sans JP"/>
                <a:sym typeface="Noto Sans JP"/>
              </a:rPr>
              <a:t>16</a:t>
            </a:fld>
            <a:endParaRPr sz="1050" i="0" u="none" strike="noStrike" cap="none">
              <a:solidFill>
                <a:srgbClr val="000000"/>
              </a:solidFill>
              <a:latin typeface="Noto Sans JP"/>
              <a:ea typeface="Noto Sans JP"/>
              <a:cs typeface="Noto Sans JP"/>
              <a:sym typeface="Noto Sans JP"/>
            </a:endParaRPr>
          </a:p>
        </p:txBody>
      </p:sp>
      <p:sp>
        <p:nvSpPr>
          <p:cNvPr id="230" name="Google Shape;230;p22"/>
          <p:cNvSpPr/>
          <p:nvPr/>
        </p:nvSpPr>
        <p:spPr>
          <a:xfrm>
            <a:off x="1145467" y="1148447"/>
            <a:ext cx="3529400" cy="485046"/>
          </a:xfrm>
          <a:prstGeom prst="homePlate">
            <a:avLst>
              <a:gd name="adj" fmla="val 50000"/>
            </a:avLst>
          </a:prstGeom>
          <a:solidFill>
            <a:srgbClr val="FF99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ja-JP" sz="1100" b="1" i="0" u="none" strike="noStrike" cap="none">
                <a:solidFill>
                  <a:schemeClr val="lt1"/>
                </a:solidFill>
                <a:latin typeface="Noto Sans JP"/>
                <a:ea typeface="Noto Sans JP"/>
                <a:cs typeface="Noto Sans JP"/>
                <a:sym typeface="Noto Sans JP"/>
              </a:rPr>
              <a:t>ログイン</a:t>
            </a:r>
            <a:endParaRPr sz="1400" i="0" u="none" strike="noStrike" cap="none">
              <a:solidFill>
                <a:srgbClr val="000000"/>
              </a:solidFill>
              <a:latin typeface="Noto Sans JP"/>
              <a:ea typeface="Noto Sans JP"/>
              <a:cs typeface="Noto Sans JP"/>
              <a:sym typeface="Noto Sans JP"/>
            </a:endParaRPr>
          </a:p>
        </p:txBody>
      </p:sp>
      <p:sp>
        <p:nvSpPr>
          <p:cNvPr id="231" name="Google Shape;231;p22"/>
          <p:cNvSpPr/>
          <p:nvPr/>
        </p:nvSpPr>
        <p:spPr>
          <a:xfrm>
            <a:off x="4530867" y="1148447"/>
            <a:ext cx="3529400" cy="485046"/>
          </a:xfrm>
          <a:prstGeom prst="chevron">
            <a:avLst>
              <a:gd name="adj" fmla="val 50000"/>
            </a:avLst>
          </a:prstGeom>
          <a:solidFill>
            <a:srgbClr val="FF99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ja-JP" sz="1100" b="1" i="0" u="none" strike="noStrike" cap="none">
                <a:solidFill>
                  <a:schemeClr val="lt1"/>
                </a:solidFill>
                <a:latin typeface="Noto Sans JP"/>
                <a:ea typeface="Noto Sans JP"/>
                <a:cs typeface="Noto Sans JP"/>
                <a:sym typeface="Noto Sans JP"/>
              </a:rPr>
              <a:t>マニュアルの</a:t>
            </a:r>
            <a:endParaRPr sz="1100" b="1" i="0" u="none" strike="noStrike" cap="none">
              <a:solidFill>
                <a:schemeClr val="lt1"/>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1100"/>
              <a:buFont typeface="Arial"/>
              <a:buNone/>
            </a:pPr>
            <a:r>
              <a:rPr lang="ja-JP" sz="1100" b="1" i="0" u="none" strike="noStrike" cap="none">
                <a:solidFill>
                  <a:schemeClr val="lt1"/>
                </a:solidFill>
                <a:latin typeface="Noto Sans JP"/>
                <a:ea typeface="Noto Sans JP"/>
                <a:cs typeface="Noto Sans JP"/>
                <a:sym typeface="Noto Sans JP"/>
              </a:rPr>
              <a:t>閲覧</a:t>
            </a:r>
            <a:endParaRPr sz="1100" b="1" i="0" u="none" strike="noStrike" cap="none">
              <a:solidFill>
                <a:schemeClr val="lt1"/>
              </a:solidFill>
              <a:latin typeface="Noto Sans JP"/>
              <a:ea typeface="Noto Sans JP"/>
              <a:cs typeface="Noto Sans JP"/>
              <a:sym typeface="Noto Sans JP"/>
            </a:endParaRPr>
          </a:p>
        </p:txBody>
      </p:sp>
      <p:sp>
        <p:nvSpPr>
          <p:cNvPr id="232" name="Google Shape;232;p22"/>
          <p:cNvSpPr/>
          <p:nvPr/>
        </p:nvSpPr>
        <p:spPr>
          <a:xfrm>
            <a:off x="1794167" y="3545053"/>
            <a:ext cx="2232000" cy="900000"/>
          </a:xfrm>
          <a:prstGeom prst="roundRect">
            <a:avLst>
              <a:gd name="adj" fmla="val 16667"/>
            </a:avLst>
          </a:prstGeom>
          <a:solidFill>
            <a:srgbClr val="FFC0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ja-JP" sz="1400" i="0" u="none" strike="noStrike" cap="none">
                <a:solidFill>
                  <a:schemeClr val="lt1"/>
                </a:solidFill>
                <a:latin typeface="Noto Sans JP"/>
                <a:ea typeface="Noto Sans JP"/>
                <a:cs typeface="Noto Sans JP"/>
                <a:sym typeface="Noto Sans JP"/>
              </a:rPr>
              <a:t>・グループID</a:t>
            </a:r>
            <a:endParaRPr sz="140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r>
              <a:rPr lang="ja-JP" sz="1400" i="0" u="none" strike="noStrike" cap="none">
                <a:solidFill>
                  <a:schemeClr val="lt1"/>
                </a:solidFill>
                <a:latin typeface="Noto Sans JP"/>
                <a:ea typeface="Noto Sans JP"/>
                <a:cs typeface="Noto Sans JP"/>
                <a:sym typeface="Noto Sans JP"/>
              </a:rPr>
              <a:t>・アカウント名</a:t>
            </a:r>
            <a:endParaRPr sz="1400" i="0" u="none" strike="noStrike" cap="none">
              <a:solidFill>
                <a:schemeClr val="lt1"/>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r>
              <a:rPr lang="ja-JP" sz="1400" i="0" u="none" strike="noStrike" cap="none">
                <a:solidFill>
                  <a:schemeClr val="lt1"/>
                </a:solidFill>
                <a:latin typeface="Noto Sans JP"/>
                <a:ea typeface="Noto Sans JP"/>
                <a:cs typeface="Noto Sans JP"/>
                <a:sym typeface="Noto Sans JP"/>
              </a:rPr>
              <a:t>・パスワードを入力</a:t>
            </a:r>
            <a:endParaRPr sz="1400" i="0" u="none" strike="noStrike" cap="none">
              <a:solidFill>
                <a:schemeClr val="lt1"/>
              </a:solidFill>
              <a:latin typeface="Noto Sans JP"/>
              <a:ea typeface="Noto Sans JP"/>
              <a:cs typeface="Noto Sans JP"/>
              <a:sym typeface="Noto Sans JP"/>
            </a:endParaRPr>
          </a:p>
        </p:txBody>
      </p:sp>
      <p:sp>
        <p:nvSpPr>
          <p:cNvPr id="233" name="Google Shape;233;p22"/>
          <p:cNvSpPr/>
          <p:nvPr/>
        </p:nvSpPr>
        <p:spPr>
          <a:xfrm>
            <a:off x="5179566" y="3545053"/>
            <a:ext cx="2232000" cy="900000"/>
          </a:xfrm>
          <a:prstGeom prst="roundRect">
            <a:avLst>
              <a:gd name="adj" fmla="val 16667"/>
            </a:avLst>
          </a:prstGeom>
          <a:solidFill>
            <a:srgbClr val="FFC0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ja-JP" sz="1400" i="0" u="none" strike="noStrike" cap="none">
                <a:solidFill>
                  <a:schemeClr val="lt1"/>
                </a:solidFill>
                <a:latin typeface="Noto Sans JP"/>
                <a:ea typeface="Noto Sans JP"/>
                <a:cs typeface="Noto Sans JP"/>
                <a:sym typeface="Noto Sans JP"/>
              </a:rPr>
              <a:t>・フォルダから探す</a:t>
            </a:r>
            <a:endParaRPr sz="1400" i="0" u="none" strike="noStrike" cap="none">
              <a:solidFill>
                <a:schemeClr val="lt1"/>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r>
              <a:rPr lang="ja-JP" sz="1400" i="0" u="none" strike="noStrike" cap="none">
                <a:solidFill>
                  <a:schemeClr val="lt1"/>
                </a:solidFill>
                <a:latin typeface="Noto Sans JP"/>
                <a:ea typeface="Noto Sans JP"/>
                <a:cs typeface="Noto Sans JP"/>
                <a:sym typeface="Noto Sans JP"/>
              </a:rPr>
              <a:t>・キーワードから検索</a:t>
            </a:r>
            <a:endParaRPr sz="1400" i="0" u="none" strike="noStrike" cap="none">
              <a:solidFill>
                <a:schemeClr val="lt1"/>
              </a:solidFill>
              <a:latin typeface="Noto Sans JP"/>
              <a:ea typeface="Noto Sans JP"/>
              <a:cs typeface="Noto Sans JP"/>
              <a:sym typeface="Noto Sans JP"/>
            </a:endParaRPr>
          </a:p>
        </p:txBody>
      </p:sp>
      <p:pic>
        <p:nvPicPr>
          <p:cNvPr id="234" name="Google Shape;234;p22" descr="挿絵 が含まれている画像&#10;&#10;自動的に生成された説明"/>
          <p:cNvPicPr preferRelativeResize="0"/>
          <p:nvPr/>
        </p:nvPicPr>
        <p:blipFill rotWithShape="1">
          <a:blip r:embed="rId3">
            <a:alphaModFix/>
          </a:blip>
          <a:srcRect/>
          <a:stretch/>
        </p:blipFill>
        <p:spPr>
          <a:xfrm flipH="1">
            <a:off x="2257340" y="1845932"/>
            <a:ext cx="1306033" cy="1444252"/>
          </a:xfrm>
          <a:prstGeom prst="rect">
            <a:avLst/>
          </a:prstGeom>
          <a:noFill/>
          <a:ln>
            <a:noFill/>
          </a:ln>
        </p:spPr>
      </p:pic>
      <p:pic>
        <p:nvPicPr>
          <p:cNvPr id="235" name="Google Shape;235;p22" descr="白いバックグラウンドのスクリーンショット&#10;&#10;自動的に生成された説明"/>
          <p:cNvPicPr preferRelativeResize="0"/>
          <p:nvPr/>
        </p:nvPicPr>
        <p:blipFill rotWithShape="1">
          <a:blip r:embed="rId4">
            <a:alphaModFix/>
          </a:blip>
          <a:srcRect/>
          <a:stretch/>
        </p:blipFill>
        <p:spPr>
          <a:xfrm>
            <a:off x="5286165" y="1873449"/>
            <a:ext cx="2018803" cy="1444252"/>
          </a:xfrm>
          <a:prstGeom prst="rect">
            <a:avLst/>
          </a:prstGeom>
          <a:noFill/>
          <a:ln>
            <a:noFill/>
          </a:ln>
        </p:spPr>
      </p:pic>
      <p:sp>
        <p:nvSpPr>
          <p:cNvPr id="236" name="Google Shape;236;p22"/>
          <p:cNvSpPr txBox="1">
            <a:spLocks noGrp="1"/>
          </p:cNvSpPr>
          <p:nvPr>
            <p:ph type="body" idx="1"/>
          </p:nvPr>
        </p:nvSpPr>
        <p:spPr>
          <a:xfrm>
            <a:off x="431800" y="464070"/>
            <a:ext cx="8280401" cy="48504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2000"/>
              <a:buNone/>
            </a:pPr>
            <a:r>
              <a:rPr lang="ja-JP">
                <a:latin typeface="Noto Sans JP"/>
                <a:ea typeface="Noto Sans JP"/>
                <a:cs typeface="Noto Sans JP"/>
                <a:sym typeface="Noto Sans JP"/>
              </a:rPr>
              <a:t>ログイン方法とマニュアルの閲覧方法を習得しましょう</a:t>
            </a:r>
            <a:endParaRPr>
              <a:latin typeface="Noto Sans JP"/>
              <a:ea typeface="Noto Sans JP"/>
              <a:cs typeface="Noto Sans JP"/>
              <a:sym typeface="Noto Sans JP"/>
            </a:endParaRPr>
          </a:p>
        </p:txBody>
      </p:sp>
      <p:sp>
        <p:nvSpPr>
          <p:cNvPr id="237" name="Google Shape;237;p22"/>
          <p:cNvSpPr txBox="1"/>
          <p:nvPr/>
        </p:nvSpPr>
        <p:spPr>
          <a:xfrm>
            <a:off x="414602" y="-4864"/>
            <a:ext cx="8347200" cy="5919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ja-JP" sz="1400" i="0" u="none" strike="noStrike" cap="none">
                <a:solidFill>
                  <a:srgbClr val="3F3F3F"/>
                </a:solidFill>
                <a:latin typeface="Noto Sans JP"/>
                <a:ea typeface="Noto Sans JP"/>
                <a:cs typeface="Noto Sans JP"/>
                <a:sym typeface="Noto Sans JP"/>
              </a:rPr>
              <a:t>操作体験の全体の流れ</a:t>
            </a:r>
            <a:endParaRPr sz="1400" i="0" u="none" strike="noStrike" cap="none">
              <a:solidFill>
                <a:schemeClr val="dk1"/>
              </a:solidFill>
              <a:latin typeface="Noto Sans JP"/>
              <a:ea typeface="Noto Sans JP"/>
              <a:cs typeface="Noto Sans JP"/>
              <a:sym typeface="Noto Sans JP"/>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3"/>
          <p:cNvSpPr txBox="1"/>
          <p:nvPr/>
        </p:nvSpPr>
        <p:spPr>
          <a:xfrm>
            <a:off x="8538766" y="4799663"/>
            <a:ext cx="404836" cy="23852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fld id="{00000000-1234-1234-1234-123412341234}" type="slidenum">
              <a:rPr lang="en-US" altLang="ja-JP" sz="1050" i="0" u="none" strike="noStrike" cap="none">
                <a:solidFill>
                  <a:srgbClr val="000000"/>
                </a:solidFill>
                <a:latin typeface="Noto Sans JP"/>
                <a:ea typeface="Noto Sans JP"/>
                <a:cs typeface="Noto Sans JP"/>
                <a:sym typeface="Noto Sans JP"/>
              </a:rPr>
              <a:t>17</a:t>
            </a:fld>
            <a:endParaRPr sz="1050" i="0" u="none" strike="noStrike" cap="none">
              <a:solidFill>
                <a:srgbClr val="000000"/>
              </a:solidFill>
              <a:latin typeface="Noto Sans JP"/>
              <a:ea typeface="Noto Sans JP"/>
              <a:cs typeface="Noto Sans JP"/>
              <a:sym typeface="Noto Sans JP"/>
            </a:endParaRPr>
          </a:p>
        </p:txBody>
      </p:sp>
      <p:sp>
        <p:nvSpPr>
          <p:cNvPr id="243" name="Google Shape;243;p23"/>
          <p:cNvSpPr/>
          <p:nvPr/>
        </p:nvSpPr>
        <p:spPr>
          <a:xfrm>
            <a:off x="1145467" y="1148447"/>
            <a:ext cx="3529400" cy="485046"/>
          </a:xfrm>
          <a:prstGeom prst="homePlate">
            <a:avLst>
              <a:gd name="adj" fmla="val 50000"/>
            </a:avLst>
          </a:prstGeom>
          <a:solidFill>
            <a:srgbClr val="FF99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ja-JP" sz="1100" b="1" i="0" u="none" strike="noStrike" cap="none">
                <a:solidFill>
                  <a:schemeClr val="lt1"/>
                </a:solidFill>
                <a:latin typeface="Noto Sans JP"/>
                <a:ea typeface="Noto Sans JP"/>
                <a:cs typeface="Noto Sans JP"/>
                <a:sym typeface="Noto Sans JP"/>
              </a:rPr>
              <a:t>ログイン</a:t>
            </a:r>
            <a:endParaRPr sz="1400" i="0" u="none" strike="noStrike" cap="none">
              <a:solidFill>
                <a:srgbClr val="000000"/>
              </a:solidFill>
              <a:latin typeface="Noto Sans JP"/>
              <a:ea typeface="Noto Sans JP"/>
              <a:cs typeface="Noto Sans JP"/>
              <a:sym typeface="Noto Sans JP"/>
            </a:endParaRPr>
          </a:p>
        </p:txBody>
      </p:sp>
      <p:sp>
        <p:nvSpPr>
          <p:cNvPr id="244" name="Google Shape;244;p23"/>
          <p:cNvSpPr/>
          <p:nvPr/>
        </p:nvSpPr>
        <p:spPr>
          <a:xfrm>
            <a:off x="4530867" y="1148447"/>
            <a:ext cx="3529400" cy="485046"/>
          </a:xfrm>
          <a:prstGeom prst="chevron">
            <a:avLst>
              <a:gd name="adj" fmla="val 50000"/>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ja-JP" sz="1100" b="1" i="0" u="none" strike="noStrike" cap="none">
                <a:solidFill>
                  <a:schemeClr val="lt1"/>
                </a:solidFill>
                <a:latin typeface="Noto Sans JP"/>
                <a:ea typeface="Noto Sans JP"/>
                <a:cs typeface="Noto Sans JP"/>
                <a:sym typeface="Noto Sans JP"/>
              </a:rPr>
              <a:t>マニュアルの</a:t>
            </a:r>
            <a:endParaRPr sz="1100" b="1" i="0" u="none" strike="noStrike" cap="none">
              <a:solidFill>
                <a:schemeClr val="lt1"/>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1100"/>
              <a:buFont typeface="Arial"/>
              <a:buNone/>
            </a:pPr>
            <a:r>
              <a:rPr lang="ja-JP" sz="1100" b="1" i="0" u="none" strike="noStrike" cap="none">
                <a:solidFill>
                  <a:schemeClr val="lt1"/>
                </a:solidFill>
                <a:latin typeface="Noto Sans JP"/>
                <a:ea typeface="Noto Sans JP"/>
                <a:cs typeface="Noto Sans JP"/>
                <a:sym typeface="Noto Sans JP"/>
              </a:rPr>
              <a:t>閲覧</a:t>
            </a:r>
            <a:endParaRPr sz="1100" b="1" i="0" u="none" strike="noStrike" cap="none">
              <a:solidFill>
                <a:schemeClr val="lt1"/>
              </a:solidFill>
              <a:latin typeface="Noto Sans JP"/>
              <a:ea typeface="Noto Sans JP"/>
              <a:cs typeface="Noto Sans JP"/>
              <a:sym typeface="Noto Sans JP"/>
            </a:endParaRPr>
          </a:p>
        </p:txBody>
      </p:sp>
      <p:sp>
        <p:nvSpPr>
          <p:cNvPr id="245" name="Google Shape;245;p23"/>
          <p:cNvSpPr/>
          <p:nvPr/>
        </p:nvSpPr>
        <p:spPr>
          <a:xfrm>
            <a:off x="1794167" y="3545053"/>
            <a:ext cx="2232000" cy="900000"/>
          </a:xfrm>
          <a:prstGeom prst="roundRect">
            <a:avLst>
              <a:gd name="adj" fmla="val 16667"/>
            </a:avLst>
          </a:prstGeom>
          <a:solidFill>
            <a:srgbClr val="FFC0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ja-JP" sz="1400" i="0" u="none" strike="noStrike" cap="none">
                <a:solidFill>
                  <a:schemeClr val="lt1"/>
                </a:solidFill>
                <a:latin typeface="Noto Sans JP"/>
                <a:ea typeface="Noto Sans JP"/>
                <a:cs typeface="Noto Sans JP"/>
                <a:sym typeface="Noto Sans JP"/>
              </a:rPr>
              <a:t>・グループID</a:t>
            </a:r>
            <a:endParaRPr sz="140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r>
              <a:rPr lang="ja-JP" sz="1400" i="0" u="none" strike="noStrike" cap="none">
                <a:solidFill>
                  <a:schemeClr val="lt1"/>
                </a:solidFill>
                <a:latin typeface="Noto Sans JP"/>
                <a:ea typeface="Noto Sans JP"/>
                <a:cs typeface="Noto Sans JP"/>
                <a:sym typeface="Noto Sans JP"/>
              </a:rPr>
              <a:t>・アカウント名</a:t>
            </a:r>
            <a:endParaRPr sz="1400" i="0" u="none" strike="noStrike" cap="none">
              <a:solidFill>
                <a:schemeClr val="lt1"/>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r>
              <a:rPr lang="ja-JP" sz="1400" i="0" u="none" strike="noStrike" cap="none">
                <a:solidFill>
                  <a:schemeClr val="lt1"/>
                </a:solidFill>
                <a:latin typeface="Noto Sans JP"/>
                <a:ea typeface="Noto Sans JP"/>
                <a:cs typeface="Noto Sans JP"/>
                <a:sym typeface="Noto Sans JP"/>
              </a:rPr>
              <a:t>・パスワードを入力</a:t>
            </a:r>
            <a:endParaRPr sz="1400" i="0" u="none" strike="noStrike" cap="none">
              <a:solidFill>
                <a:schemeClr val="lt1"/>
              </a:solidFill>
              <a:latin typeface="Noto Sans JP"/>
              <a:ea typeface="Noto Sans JP"/>
              <a:cs typeface="Noto Sans JP"/>
              <a:sym typeface="Noto Sans JP"/>
            </a:endParaRPr>
          </a:p>
        </p:txBody>
      </p:sp>
      <p:sp>
        <p:nvSpPr>
          <p:cNvPr id="246" name="Google Shape;246;p23"/>
          <p:cNvSpPr/>
          <p:nvPr/>
        </p:nvSpPr>
        <p:spPr>
          <a:xfrm>
            <a:off x="5179566" y="3545053"/>
            <a:ext cx="2232000" cy="900000"/>
          </a:xfrm>
          <a:prstGeom prst="roundRect">
            <a:avLst>
              <a:gd name="adj" fmla="val 16667"/>
            </a:avLst>
          </a:prstGeom>
          <a:solidFill>
            <a:schemeClr val="dk2"/>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ja-JP" sz="1400" i="0" u="none" strike="noStrike" cap="none">
                <a:solidFill>
                  <a:schemeClr val="lt1"/>
                </a:solidFill>
                <a:latin typeface="Noto Sans JP"/>
                <a:ea typeface="Noto Sans JP"/>
                <a:cs typeface="Noto Sans JP"/>
                <a:sym typeface="Noto Sans JP"/>
              </a:rPr>
              <a:t>・フォルダから探す</a:t>
            </a:r>
            <a:endParaRPr sz="1400" i="0" u="none" strike="noStrike" cap="none">
              <a:solidFill>
                <a:schemeClr val="lt1"/>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r>
              <a:rPr lang="ja-JP" sz="1400" i="0" u="none" strike="noStrike" cap="none">
                <a:solidFill>
                  <a:schemeClr val="lt1"/>
                </a:solidFill>
                <a:latin typeface="Noto Sans JP"/>
                <a:ea typeface="Noto Sans JP"/>
                <a:cs typeface="Noto Sans JP"/>
                <a:sym typeface="Noto Sans JP"/>
              </a:rPr>
              <a:t>・キーワードから検索</a:t>
            </a:r>
            <a:endParaRPr sz="1400" i="0" u="none" strike="noStrike" cap="none">
              <a:solidFill>
                <a:schemeClr val="lt1"/>
              </a:solidFill>
              <a:latin typeface="Noto Sans JP"/>
              <a:ea typeface="Noto Sans JP"/>
              <a:cs typeface="Noto Sans JP"/>
              <a:sym typeface="Noto Sans JP"/>
            </a:endParaRPr>
          </a:p>
        </p:txBody>
      </p:sp>
      <p:pic>
        <p:nvPicPr>
          <p:cNvPr id="247" name="Google Shape;247;p23" descr="挿絵 が含まれている画像&#10;&#10;自動的に生成された説明"/>
          <p:cNvPicPr preferRelativeResize="0"/>
          <p:nvPr/>
        </p:nvPicPr>
        <p:blipFill rotWithShape="1">
          <a:blip r:embed="rId3">
            <a:alphaModFix/>
          </a:blip>
          <a:srcRect/>
          <a:stretch/>
        </p:blipFill>
        <p:spPr>
          <a:xfrm flipH="1">
            <a:off x="2257340" y="1845932"/>
            <a:ext cx="1306033" cy="1444252"/>
          </a:xfrm>
          <a:prstGeom prst="rect">
            <a:avLst/>
          </a:prstGeom>
          <a:noFill/>
          <a:ln>
            <a:noFill/>
          </a:ln>
        </p:spPr>
      </p:pic>
      <p:pic>
        <p:nvPicPr>
          <p:cNvPr id="248" name="Google Shape;248;p23" descr="白いバックグラウンドのスクリーンショット&#10;&#10;自動的に生成された説明"/>
          <p:cNvPicPr preferRelativeResize="0"/>
          <p:nvPr/>
        </p:nvPicPr>
        <p:blipFill rotWithShape="1">
          <a:blip r:embed="rId4">
            <a:alphaModFix amt="30000"/>
          </a:blip>
          <a:srcRect/>
          <a:stretch/>
        </p:blipFill>
        <p:spPr>
          <a:xfrm>
            <a:off x="5286165" y="1873449"/>
            <a:ext cx="2018803" cy="1444252"/>
          </a:xfrm>
          <a:prstGeom prst="rect">
            <a:avLst/>
          </a:prstGeom>
          <a:noFill/>
          <a:ln>
            <a:noFill/>
          </a:ln>
        </p:spPr>
      </p:pic>
      <p:sp>
        <p:nvSpPr>
          <p:cNvPr id="249" name="Google Shape;249;p23"/>
          <p:cNvSpPr txBox="1">
            <a:spLocks noGrp="1"/>
          </p:cNvSpPr>
          <p:nvPr>
            <p:ph type="body" idx="1"/>
          </p:nvPr>
        </p:nvSpPr>
        <p:spPr>
          <a:xfrm>
            <a:off x="431800" y="464070"/>
            <a:ext cx="8280401" cy="48504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2000"/>
              <a:buNone/>
            </a:pPr>
            <a:r>
              <a:rPr lang="ja-JP">
                <a:latin typeface="Noto Sans JP"/>
                <a:ea typeface="Noto Sans JP"/>
                <a:cs typeface="Noto Sans JP"/>
                <a:sym typeface="Noto Sans JP"/>
              </a:rPr>
              <a:t>ログイン方法とマニュアルの閲覧方法を習得しましょう</a:t>
            </a:r>
            <a:endParaRPr>
              <a:latin typeface="Noto Sans JP"/>
              <a:ea typeface="Noto Sans JP"/>
              <a:cs typeface="Noto Sans JP"/>
              <a:sym typeface="Noto Sans JP"/>
            </a:endParaRPr>
          </a:p>
        </p:txBody>
      </p:sp>
      <p:sp>
        <p:nvSpPr>
          <p:cNvPr id="250" name="Google Shape;250;p23"/>
          <p:cNvSpPr txBox="1"/>
          <p:nvPr/>
        </p:nvSpPr>
        <p:spPr>
          <a:xfrm>
            <a:off x="414602" y="-4864"/>
            <a:ext cx="8347200" cy="5919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ja-JP" sz="1400" i="0" u="none" strike="noStrike" cap="none">
                <a:solidFill>
                  <a:srgbClr val="3F3F3F"/>
                </a:solidFill>
                <a:latin typeface="Noto Sans JP"/>
                <a:ea typeface="Noto Sans JP"/>
                <a:cs typeface="Noto Sans JP"/>
                <a:sym typeface="Noto Sans JP"/>
              </a:rPr>
              <a:t>操作体験の全体の流れ</a:t>
            </a:r>
            <a:endParaRPr sz="1400" i="0" u="none" strike="noStrike" cap="none">
              <a:solidFill>
                <a:schemeClr val="dk1"/>
              </a:solidFill>
              <a:latin typeface="Noto Sans JP"/>
              <a:ea typeface="Noto Sans JP"/>
              <a:cs typeface="Noto Sans JP"/>
              <a:sym typeface="Noto Sans JP"/>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24"/>
          <p:cNvSpPr txBox="1"/>
          <p:nvPr/>
        </p:nvSpPr>
        <p:spPr>
          <a:xfrm>
            <a:off x="8538766" y="4799663"/>
            <a:ext cx="404836" cy="23852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fld id="{00000000-1234-1234-1234-123412341234}" type="slidenum">
              <a:rPr lang="en-US" altLang="ja-JP" sz="1050" i="0" u="none" strike="noStrike" cap="none">
                <a:solidFill>
                  <a:srgbClr val="000000"/>
                </a:solidFill>
                <a:latin typeface="Noto Sans JP"/>
                <a:ea typeface="Noto Sans JP"/>
                <a:cs typeface="Noto Sans JP"/>
                <a:sym typeface="Noto Sans JP"/>
              </a:rPr>
              <a:t>18</a:t>
            </a:fld>
            <a:endParaRPr sz="1050" i="0" u="none" strike="noStrike" cap="none">
              <a:solidFill>
                <a:srgbClr val="000000"/>
              </a:solidFill>
              <a:latin typeface="Noto Sans JP"/>
              <a:ea typeface="Noto Sans JP"/>
              <a:cs typeface="Noto Sans JP"/>
              <a:sym typeface="Noto Sans JP"/>
            </a:endParaRPr>
          </a:p>
        </p:txBody>
      </p:sp>
      <p:sp>
        <p:nvSpPr>
          <p:cNvPr id="256" name="Google Shape;256;p24"/>
          <p:cNvSpPr txBox="1"/>
          <p:nvPr/>
        </p:nvSpPr>
        <p:spPr>
          <a:xfrm>
            <a:off x="203200" y="1420944"/>
            <a:ext cx="4214400" cy="2678100"/>
          </a:xfrm>
          <a:prstGeom prst="rect">
            <a:avLst/>
          </a:prstGeom>
          <a:noFill/>
          <a:ln>
            <a:noFill/>
          </a:ln>
        </p:spPr>
        <p:txBody>
          <a:bodyPr spcFirstLastPara="1" wrap="square" lIns="91425" tIns="45700" rIns="0"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i="0" u="none" strike="noStrike" cap="none">
                <a:solidFill>
                  <a:srgbClr val="000000"/>
                </a:solidFill>
                <a:latin typeface="Noto Sans JP"/>
                <a:ea typeface="Noto Sans JP"/>
                <a:cs typeface="Noto Sans JP"/>
                <a:sym typeface="Noto Sans JP"/>
              </a:rPr>
              <a:t>ログインするためのアカウントを</a:t>
            </a:r>
            <a:endParaRPr sz="140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400"/>
              <a:buFont typeface="Arial"/>
              <a:buNone/>
            </a:pPr>
            <a:r>
              <a:rPr lang="ja-JP" sz="1400" i="0" u="none" strike="noStrike" cap="none">
                <a:solidFill>
                  <a:srgbClr val="000000"/>
                </a:solidFill>
                <a:latin typeface="Noto Sans JP"/>
                <a:ea typeface="Noto Sans JP"/>
                <a:cs typeface="Noto Sans JP"/>
                <a:sym typeface="Noto Sans JP"/>
              </a:rPr>
              <a:t>全スタッフに付与します。</a:t>
            </a:r>
            <a:endParaRPr sz="140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400"/>
              <a:buFont typeface="Arial"/>
              <a:buNone/>
            </a:pPr>
            <a:r>
              <a:rPr lang="ja-JP" sz="1400" i="0" u="none" strike="noStrike" cap="none">
                <a:solidFill>
                  <a:srgbClr val="000000"/>
                </a:solidFill>
                <a:latin typeface="Noto Sans JP"/>
                <a:ea typeface="Noto Sans JP"/>
                <a:cs typeface="Noto Sans JP"/>
                <a:sym typeface="Noto Sans JP"/>
              </a:rPr>
              <a:t>右の画像と同じ招待メールが</a:t>
            </a:r>
            <a:endParaRPr sz="140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400"/>
              <a:buFont typeface="Arial"/>
              <a:buNone/>
            </a:pPr>
            <a:r>
              <a:rPr lang="ja-JP" sz="1400" i="0" u="none" strike="noStrike" cap="none">
                <a:solidFill>
                  <a:srgbClr val="000000"/>
                </a:solidFill>
                <a:latin typeface="Noto Sans JP"/>
                <a:ea typeface="Noto Sans JP"/>
                <a:cs typeface="Noto Sans JP"/>
                <a:sym typeface="Noto Sans JP"/>
              </a:rPr>
              <a:t>既に届いておりますので確認してください。</a:t>
            </a:r>
            <a:endParaRPr sz="140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400"/>
              <a:buFont typeface="Arial"/>
              <a:buNone/>
            </a:pPr>
            <a:r>
              <a:rPr lang="ja-JP" sz="1400" i="0" u="none" strike="noStrike" cap="none">
                <a:solidFill>
                  <a:srgbClr val="000000"/>
                </a:solidFill>
                <a:latin typeface="Noto Sans JP"/>
                <a:ea typeface="Noto Sans JP"/>
                <a:cs typeface="Noto Sans JP"/>
                <a:sym typeface="Noto Sans JP"/>
              </a:rPr>
              <a:t>メールを削除してしまった場合は</a:t>
            </a:r>
            <a:endParaRPr sz="140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400"/>
              <a:buFont typeface="Arial"/>
              <a:buNone/>
            </a:pPr>
            <a:r>
              <a:rPr lang="ja-JP" sz="1400" i="0" u="none" strike="noStrike" cap="none">
                <a:solidFill>
                  <a:srgbClr val="000000"/>
                </a:solidFill>
                <a:latin typeface="Noto Sans JP"/>
                <a:ea typeface="Noto Sans JP"/>
                <a:cs typeface="Noto Sans JP"/>
                <a:sym typeface="Noto Sans JP"/>
              </a:rPr>
              <a:t>〇〇</a:t>
            </a:r>
            <a:r>
              <a:rPr lang="ja-JP">
                <a:latin typeface="Noto Sans JP"/>
                <a:ea typeface="Noto Sans JP"/>
                <a:cs typeface="Noto Sans JP"/>
                <a:sym typeface="Noto Sans JP"/>
              </a:rPr>
              <a:t>までご連絡ください</a:t>
            </a:r>
            <a:r>
              <a:rPr lang="ja-JP" sz="1400" i="0" u="none" strike="noStrike" cap="none">
                <a:solidFill>
                  <a:srgbClr val="000000"/>
                </a:solidFill>
                <a:latin typeface="Noto Sans JP"/>
                <a:ea typeface="Noto Sans JP"/>
                <a:cs typeface="Noto Sans JP"/>
                <a:sym typeface="Noto Sans JP"/>
              </a:rPr>
              <a:t>。</a:t>
            </a:r>
            <a:endParaRPr sz="140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400"/>
              <a:buFont typeface="Arial"/>
              <a:buNone/>
            </a:pPr>
            <a:r>
              <a:rPr lang="ja-JP" sz="1400" i="0" u="none" strike="noStrike" cap="none">
                <a:solidFill>
                  <a:srgbClr val="000000"/>
                </a:solidFill>
                <a:latin typeface="Noto Sans JP"/>
                <a:ea typeface="Noto Sans JP"/>
                <a:cs typeface="Noto Sans JP"/>
                <a:sym typeface="Noto Sans JP"/>
              </a:rPr>
              <a:t>また、</a:t>
            </a:r>
            <a:r>
              <a:rPr lang="ja-JP" sz="1400" i="0" u="sng" strike="noStrike" cap="none">
                <a:solidFill>
                  <a:srgbClr val="0000FF"/>
                </a:solidFill>
                <a:latin typeface="Noto Sans JP"/>
                <a:ea typeface="Noto Sans JP"/>
                <a:cs typeface="Noto Sans JP"/>
                <a:sym typeface="Noto Sans JP"/>
                <a:hlinkClick r:id="rId3">
                  <a:extLst>
                    <a:ext uri="{A12FA001-AC4F-418D-AE19-62706E023703}">
                      <ahyp:hlinkClr xmlns:ahyp="http://schemas.microsoft.com/office/drawing/2018/hyperlinkcolor" val="tx"/>
                    </a:ext>
                  </a:extLst>
                </a:hlinkClick>
              </a:rPr>
              <a:t>information@teachme.jp</a:t>
            </a:r>
            <a:r>
              <a:rPr lang="ja-JP" sz="1400" i="0" u="none" strike="noStrike" cap="none">
                <a:solidFill>
                  <a:srgbClr val="000000"/>
                </a:solidFill>
                <a:latin typeface="Noto Sans JP"/>
                <a:ea typeface="Noto Sans JP"/>
                <a:cs typeface="Noto Sans JP"/>
                <a:sym typeface="Noto Sans JP"/>
              </a:rPr>
              <a:t>からのメールも</a:t>
            </a:r>
            <a:endParaRPr sz="140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400"/>
              <a:buFont typeface="Arial"/>
              <a:buNone/>
            </a:pPr>
            <a:r>
              <a:rPr lang="ja-JP" sz="1400" i="0" u="none" strike="noStrike" cap="none">
                <a:solidFill>
                  <a:srgbClr val="000000"/>
                </a:solidFill>
                <a:latin typeface="Noto Sans JP"/>
                <a:ea typeface="Noto Sans JP"/>
                <a:cs typeface="Noto Sans JP"/>
                <a:sym typeface="Noto Sans JP"/>
              </a:rPr>
              <a:t>今後届く場合がございます。</a:t>
            </a:r>
            <a:endParaRPr sz="140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400"/>
              <a:buFont typeface="Arial"/>
              <a:buNone/>
            </a:pPr>
            <a:r>
              <a:rPr lang="ja-JP" sz="1400" i="0" u="none" strike="noStrike" cap="none">
                <a:solidFill>
                  <a:srgbClr val="000000"/>
                </a:solidFill>
                <a:latin typeface="Noto Sans JP"/>
                <a:ea typeface="Noto Sans JP"/>
                <a:cs typeface="Noto Sans JP"/>
                <a:sym typeface="Noto Sans JP"/>
              </a:rPr>
              <a:t>迷惑メールと間違わないように注意してください。</a:t>
            </a:r>
            <a:endParaRPr sz="1400" i="0" u="none" strike="noStrike" cap="none">
              <a:solidFill>
                <a:srgbClr val="000000"/>
              </a:solidFill>
              <a:latin typeface="Noto Sans JP"/>
              <a:ea typeface="Noto Sans JP"/>
              <a:cs typeface="Noto Sans JP"/>
              <a:sym typeface="Noto Sans JP"/>
            </a:endParaRPr>
          </a:p>
        </p:txBody>
      </p:sp>
      <p:pic>
        <p:nvPicPr>
          <p:cNvPr id="257" name="Google Shape;257;p24" descr="グラフィカル ユーザー インターフェイス, テキスト, アプリケーション, メール&#10;&#10;自動的に生成された説明"/>
          <p:cNvPicPr preferRelativeResize="0"/>
          <p:nvPr/>
        </p:nvPicPr>
        <p:blipFill rotWithShape="1">
          <a:blip r:embed="rId4">
            <a:alphaModFix/>
          </a:blip>
          <a:srcRect/>
          <a:stretch/>
        </p:blipFill>
        <p:spPr>
          <a:xfrm>
            <a:off x="4417662" y="1055970"/>
            <a:ext cx="4595769" cy="3511434"/>
          </a:xfrm>
          <a:prstGeom prst="rect">
            <a:avLst/>
          </a:prstGeom>
          <a:noFill/>
          <a:ln>
            <a:noFill/>
          </a:ln>
        </p:spPr>
      </p:pic>
      <p:sp>
        <p:nvSpPr>
          <p:cNvPr id="258" name="Google Shape;258;p24"/>
          <p:cNvSpPr txBox="1"/>
          <p:nvPr/>
        </p:nvSpPr>
        <p:spPr>
          <a:xfrm>
            <a:off x="414602" y="-4864"/>
            <a:ext cx="8347200" cy="5919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ja-JP" sz="1400" i="0" u="none" strike="noStrike" cap="none">
                <a:solidFill>
                  <a:srgbClr val="3F3F3F"/>
                </a:solidFill>
                <a:latin typeface="Noto Sans JP"/>
                <a:ea typeface="Noto Sans JP"/>
                <a:cs typeface="Noto Sans JP"/>
                <a:sym typeface="Noto Sans JP"/>
              </a:rPr>
              <a:t>ログイン情報について</a:t>
            </a:r>
            <a:endParaRPr sz="1400" i="0" u="none" strike="noStrike" cap="none">
              <a:solidFill>
                <a:schemeClr val="dk1"/>
              </a:solidFill>
              <a:latin typeface="Noto Sans JP"/>
              <a:ea typeface="Noto Sans JP"/>
              <a:cs typeface="Noto Sans JP"/>
              <a:sym typeface="Noto Sans JP"/>
            </a:endParaRPr>
          </a:p>
        </p:txBody>
      </p:sp>
      <p:sp>
        <p:nvSpPr>
          <p:cNvPr id="259" name="Google Shape;259;p24"/>
          <p:cNvSpPr txBox="1">
            <a:spLocks noGrp="1"/>
          </p:cNvSpPr>
          <p:nvPr>
            <p:ph type="body" idx="1"/>
          </p:nvPr>
        </p:nvSpPr>
        <p:spPr>
          <a:xfrm>
            <a:off x="431800" y="464070"/>
            <a:ext cx="8280401" cy="48504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2000"/>
              <a:buNone/>
            </a:pPr>
            <a:r>
              <a:rPr lang="ja-JP">
                <a:latin typeface="Noto Sans JP"/>
                <a:ea typeface="Noto Sans JP"/>
                <a:cs typeface="Noto Sans JP"/>
                <a:sym typeface="Noto Sans JP"/>
              </a:rPr>
              <a:t>まずは招待メールを確認してください</a:t>
            </a:r>
            <a:endParaRPr>
              <a:latin typeface="Noto Sans JP"/>
              <a:ea typeface="Noto Sans JP"/>
              <a:cs typeface="Noto Sans JP"/>
              <a:sym typeface="Noto Sans JP"/>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25"/>
          <p:cNvSpPr txBox="1"/>
          <p:nvPr/>
        </p:nvSpPr>
        <p:spPr>
          <a:xfrm>
            <a:off x="8538766" y="4799663"/>
            <a:ext cx="404836" cy="23852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fld id="{00000000-1234-1234-1234-123412341234}" type="slidenum">
              <a:rPr lang="en-US" altLang="ja-JP" sz="1050" i="0" u="none" strike="noStrike" cap="none">
                <a:solidFill>
                  <a:srgbClr val="000000"/>
                </a:solidFill>
                <a:latin typeface="Noto Sans JP"/>
                <a:ea typeface="Noto Sans JP"/>
                <a:cs typeface="Noto Sans JP"/>
                <a:sym typeface="Noto Sans JP"/>
              </a:rPr>
              <a:t>19</a:t>
            </a:fld>
            <a:endParaRPr sz="1050" i="0" u="none" strike="noStrike" cap="none">
              <a:solidFill>
                <a:srgbClr val="000000"/>
              </a:solidFill>
              <a:latin typeface="Noto Sans JP"/>
              <a:ea typeface="Noto Sans JP"/>
              <a:cs typeface="Noto Sans JP"/>
              <a:sym typeface="Noto Sans JP"/>
            </a:endParaRPr>
          </a:p>
        </p:txBody>
      </p:sp>
      <p:grpSp>
        <p:nvGrpSpPr>
          <p:cNvPr id="265" name="Google Shape;265;p25"/>
          <p:cNvGrpSpPr/>
          <p:nvPr/>
        </p:nvGrpSpPr>
        <p:grpSpPr>
          <a:xfrm>
            <a:off x="5257800" y="1259860"/>
            <a:ext cx="2959643" cy="2803229"/>
            <a:chOff x="5664234" y="1412800"/>
            <a:chExt cx="2959643" cy="2803229"/>
          </a:xfrm>
        </p:grpSpPr>
        <p:pic>
          <p:nvPicPr>
            <p:cNvPr id="266" name="Google Shape;266;p25"/>
            <p:cNvPicPr preferRelativeResize="0"/>
            <p:nvPr/>
          </p:nvPicPr>
          <p:blipFill rotWithShape="1">
            <a:blip r:embed="rId3">
              <a:alphaModFix/>
            </a:blip>
            <a:srcRect b="8527"/>
            <a:stretch/>
          </p:blipFill>
          <p:spPr>
            <a:xfrm>
              <a:off x="5664234" y="1412800"/>
              <a:ext cx="2959643" cy="2803229"/>
            </a:xfrm>
            <a:prstGeom prst="rect">
              <a:avLst/>
            </a:prstGeom>
            <a:noFill/>
            <a:ln>
              <a:noFill/>
            </a:ln>
          </p:spPr>
        </p:pic>
        <p:sp>
          <p:nvSpPr>
            <p:cNvPr id="267" name="Google Shape;267;p25"/>
            <p:cNvSpPr/>
            <p:nvPr/>
          </p:nvSpPr>
          <p:spPr>
            <a:xfrm>
              <a:off x="6102237" y="2775190"/>
              <a:ext cx="2117212" cy="696373"/>
            </a:xfrm>
            <a:prstGeom prst="rect">
              <a:avLst/>
            </a:prstGeom>
            <a:noFill/>
            <a:ln w="57150" cap="flat" cmpd="sng">
              <a:solidFill>
                <a:srgbClr val="FF9900"/>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grpSp>
      <p:pic>
        <p:nvPicPr>
          <p:cNvPr id="268" name="Google Shape;268;p25"/>
          <p:cNvPicPr preferRelativeResize="0"/>
          <p:nvPr/>
        </p:nvPicPr>
        <p:blipFill rotWithShape="1">
          <a:blip r:embed="rId4">
            <a:alphaModFix/>
          </a:blip>
          <a:srcRect l="5563" t="4610" r="2901" b="12296"/>
          <a:stretch/>
        </p:blipFill>
        <p:spPr>
          <a:xfrm>
            <a:off x="811490" y="1411412"/>
            <a:ext cx="3216971" cy="2334595"/>
          </a:xfrm>
          <a:prstGeom prst="rect">
            <a:avLst/>
          </a:prstGeom>
          <a:noFill/>
          <a:ln>
            <a:noFill/>
          </a:ln>
        </p:spPr>
      </p:pic>
      <p:sp>
        <p:nvSpPr>
          <p:cNvPr id="269" name="Google Shape;269;p25"/>
          <p:cNvSpPr/>
          <p:nvPr/>
        </p:nvSpPr>
        <p:spPr>
          <a:xfrm>
            <a:off x="1329736" y="2820410"/>
            <a:ext cx="2141865" cy="292371"/>
          </a:xfrm>
          <a:prstGeom prst="rect">
            <a:avLst/>
          </a:prstGeom>
          <a:noFill/>
          <a:ln w="57150" cap="flat" cmpd="sng">
            <a:solidFill>
              <a:srgbClr val="FF9900"/>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i="0" u="none" strike="noStrike" cap="none">
              <a:solidFill>
                <a:schemeClr val="lt1"/>
              </a:solidFill>
              <a:latin typeface="Noto Sans JP"/>
              <a:ea typeface="Noto Sans JP"/>
              <a:cs typeface="Noto Sans JP"/>
              <a:sym typeface="Noto Sans JP"/>
            </a:endParaRPr>
          </a:p>
        </p:txBody>
      </p:sp>
      <p:sp>
        <p:nvSpPr>
          <p:cNvPr id="270" name="Google Shape;270;p25"/>
          <p:cNvSpPr/>
          <p:nvPr/>
        </p:nvSpPr>
        <p:spPr>
          <a:xfrm>
            <a:off x="3989847" y="2056516"/>
            <a:ext cx="1164306" cy="1164079"/>
          </a:xfrm>
          <a:custGeom>
            <a:avLst/>
            <a:gdLst/>
            <a:ahLst/>
            <a:cxnLst/>
            <a:rect l="l" t="t" r="r" b="b"/>
            <a:pathLst>
              <a:path w="120000" h="120000" extrusionOk="0">
                <a:moveTo>
                  <a:pt x="11349" y="38739"/>
                </a:moveTo>
                <a:lnTo>
                  <a:pt x="11349" y="38739"/>
                </a:lnTo>
                <a:cubicBezTo>
                  <a:pt x="19160" y="19990"/>
                  <a:pt x="36587" y="7319"/>
                  <a:pt x="56445" y="5949"/>
                </a:cubicBezTo>
                <a:cubicBezTo>
                  <a:pt x="76303" y="4579"/>
                  <a:pt x="95232" y="14742"/>
                  <a:pt x="105428" y="32248"/>
                </a:cubicBezTo>
                <a:lnTo>
                  <a:pt x="112064" y="30136"/>
                </a:lnTo>
                <a:lnTo>
                  <a:pt x="103434" y="46172"/>
                </a:lnTo>
                <a:lnTo>
                  <a:pt x="84764" y="38827"/>
                </a:lnTo>
                <a:lnTo>
                  <a:pt x="91409" y="36711"/>
                </a:lnTo>
                <a:lnTo>
                  <a:pt x="91409" y="36711"/>
                </a:lnTo>
                <a:cubicBezTo>
                  <a:pt x="83581" y="23809"/>
                  <a:pt x="69927" y="16769"/>
                  <a:pt x="55955" y="18430"/>
                </a:cubicBezTo>
                <a:cubicBezTo>
                  <a:pt x="41982" y="20092"/>
                  <a:pt x="29995" y="30182"/>
                  <a:pt x="24829" y="44630"/>
                </a:cubicBezTo>
                <a:close/>
              </a:path>
            </a:pathLst>
          </a:custGeom>
          <a:solidFill>
            <a:srgbClr val="0070C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i="0" u="none" strike="noStrike" cap="none">
              <a:solidFill>
                <a:schemeClr val="lt1"/>
              </a:solidFill>
              <a:latin typeface="Noto Sans JP"/>
              <a:ea typeface="Noto Sans JP"/>
              <a:cs typeface="Noto Sans JP"/>
              <a:sym typeface="Noto Sans JP"/>
            </a:endParaRPr>
          </a:p>
        </p:txBody>
      </p:sp>
      <p:sp>
        <p:nvSpPr>
          <p:cNvPr id="271" name="Google Shape;271;p25"/>
          <p:cNvSpPr txBox="1"/>
          <p:nvPr/>
        </p:nvSpPr>
        <p:spPr>
          <a:xfrm>
            <a:off x="414602" y="-4864"/>
            <a:ext cx="8347200" cy="5919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ja-JP" sz="1400" i="0" u="none" strike="noStrike" cap="none">
                <a:solidFill>
                  <a:srgbClr val="3F3F3F"/>
                </a:solidFill>
                <a:latin typeface="Noto Sans JP"/>
                <a:ea typeface="Noto Sans JP"/>
                <a:cs typeface="Noto Sans JP"/>
                <a:sym typeface="Noto Sans JP"/>
              </a:rPr>
              <a:t>ログイン方法　パソコン編</a:t>
            </a:r>
            <a:endParaRPr sz="1400" i="0" u="none" strike="noStrike" cap="none">
              <a:solidFill>
                <a:schemeClr val="dk1"/>
              </a:solidFill>
              <a:latin typeface="Noto Sans JP"/>
              <a:ea typeface="Noto Sans JP"/>
              <a:cs typeface="Noto Sans JP"/>
              <a:sym typeface="Noto Sans JP"/>
            </a:endParaRPr>
          </a:p>
        </p:txBody>
      </p:sp>
      <p:sp>
        <p:nvSpPr>
          <p:cNvPr id="272" name="Google Shape;272;p25"/>
          <p:cNvSpPr txBox="1">
            <a:spLocks noGrp="1"/>
          </p:cNvSpPr>
          <p:nvPr>
            <p:ph type="body" idx="1"/>
          </p:nvPr>
        </p:nvSpPr>
        <p:spPr>
          <a:xfrm>
            <a:off x="431800" y="464070"/>
            <a:ext cx="8280401" cy="48504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2000"/>
              <a:buNone/>
            </a:pPr>
            <a:r>
              <a:rPr lang="ja-JP" u="sng">
                <a:solidFill>
                  <a:schemeClr val="hlink"/>
                </a:solidFill>
                <a:latin typeface="Noto Sans JP"/>
                <a:ea typeface="Noto Sans JP"/>
                <a:cs typeface="Noto Sans JP"/>
                <a:sym typeface="Noto Sans JP"/>
                <a:hlinkClick r:id="rId5"/>
              </a:rPr>
              <a:t>https://teachme.jp/login</a:t>
            </a:r>
            <a:r>
              <a:rPr lang="ja-JP">
                <a:latin typeface="Noto Sans JP"/>
                <a:ea typeface="Noto Sans JP"/>
                <a:cs typeface="Noto Sans JP"/>
                <a:sym typeface="Noto Sans JP"/>
              </a:rPr>
              <a:t>にアクセスしてログインします</a:t>
            </a:r>
            <a:endParaRPr>
              <a:latin typeface="Noto Sans JP"/>
              <a:ea typeface="Noto Sans JP"/>
              <a:cs typeface="Noto Sans JP"/>
              <a:sym typeface="Noto Sans JP"/>
            </a:endParaRPr>
          </a:p>
        </p:txBody>
      </p:sp>
      <p:sp>
        <p:nvSpPr>
          <p:cNvPr id="273" name="Google Shape;273;p25"/>
          <p:cNvSpPr/>
          <p:nvPr/>
        </p:nvSpPr>
        <p:spPr>
          <a:xfrm>
            <a:off x="1446905" y="4125539"/>
            <a:ext cx="1946139" cy="396240"/>
          </a:xfrm>
          <a:prstGeom prst="roundRect">
            <a:avLst>
              <a:gd name="adj" fmla="val 16667"/>
            </a:avLst>
          </a:prstGeom>
          <a:solidFill>
            <a:srgbClr val="FF99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sz="1400" b="1" i="0" u="none" strike="noStrike" cap="none">
                <a:solidFill>
                  <a:schemeClr val="lt1"/>
                </a:solidFill>
                <a:latin typeface="Noto Sans JP"/>
                <a:ea typeface="Noto Sans JP"/>
                <a:cs typeface="Noto Sans JP"/>
                <a:sym typeface="Noto Sans JP"/>
              </a:rPr>
              <a:t>グループIDを入力</a:t>
            </a:r>
            <a:endParaRPr>
              <a:latin typeface="Noto Sans JP"/>
              <a:ea typeface="Noto Sans JP"/>
              <a:cs typeface="Noto Sans JP"/>
              <a:sym typeface="Noto Sans JP"/>
            </a:endParaRPr>
          </a:p>
        </p:txBody>
      </p:sp>
      <p:sp>
        <p:nvSpPr>
          <p:cNvPr id="274" name="Google Shape;274;p25"/>
          <p:cNvSpPr/>
          <p:nvPr/>
        </p:nvSpPr>
        <p:spPr>
          <a:xfrm>
            <a:off x="5257800" y="4125539"/>
            <a:ext cx="2959643" cy="396240"/>
          </a:xfrm>
          <a:prstGeom prst="roundRect">
            <a:avLst>
              <a:gd name="adj" fmla="val 16667"/>
            </a:avLst>
          </a:prstGeom>
          <a:solidFill>
            <a:srgbClr val="FF99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sz="1400" b="1" i="0" u="none" strike="noStrike" cap="none">
                <a:solidFill>
                  <a:schemeClr val="lt1"/>
                </a:solidFill>
                <a:latin typeface="Noto Sans JP"/>
                <a:ea typeface="Noto Sans JP"/>
                <a:cs typeface="Noto Sans JP"/>
                <a:sym typeface="Noto Sans JP"/>
              </a:rPr>
              <a:t>アカウント名・パスワードを入力</a:t>
            </a:r>
            <a:endParaRPr>
              <a:latin typeface="Noto Sans JP"/>
              <a:ea typeface="Noto Sans JP"/>
              <a:cs typeface="Noto Sans JP"/>
              <a:sym typeface="Noto Sans JP"/>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39" name="Google Shape;39;p8"/>
          <p:cNvSpPr txBox="1">
            <a:spLocks noGrp="1"/>
          </p:cNvSpPr>
          <p:nvPr>
            <p:ph type="body" idx="1"/>
          </p:nvPr>
        </p:nvSpPr>
        <p:spPr>
          <a:xfrm>
            <a:off x="431800" y="1103086"/>
            <a:ext cx="4621894" cy="34544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000"/>
              <a:buFont typeface="Arial"/>
              <a:buNone/>
            </a:pPr>
            <a:r>
              <a:rPr lang="ja-JP" sz="1600" b="0" i="0" u="none" strike="noStrike" cap="none" dirty="0">
                <a:solidFill>
                  <a:schemeClr val="dk1"/>
                </a:solidFill>
                <a:latin typeface="Noto Sans JP"/>
                <a:ea typeface="Noto Sans JP"/>
                <a:cs typeface="Noto Sans JP"/>
                <a:sym typeface="Noto Sans JP"/>
              </a:rPr>
              <a:t>【目次】</a:t>
            </a:r>
            <a:endParaRPr sz="1100" b="0" i="0" u="none" strike="noStrike" cap="none" dirty="0">
              <a:solidFill>
                <a:srgbClr val="000000"/>
              </a:solidFill>
              <a:latin typeface="Noto Sans JP"/>
              <a:ea typeface="Noto Sans JP"/>
              <a:cs typeface="Noto Sans JP"/>
              <a:sym typeface="Noto Sans JP"/>
            </a:endParaRPr>
          </a:p>
          <a:p>
            <a:pPr marL="342900" marR="0" lvl="0" indent="-342900" algn="l" rtl="0">
              <a:lnSpc>
                <a:spcPct val="150000"/>
              </a:lnSpc>
              <a:spcBef>
                <a:spcPts val="0"/>
              </a:spcBef>
              <a:spcAft>
                <a:spcPts val="0"/>
              </a:spcAft>
              <a:buClr>
                <a:srgbClr val="000000"/>
              </a:buClr>
              <a:buSzPts val="2000"/>
              <a:buFont typeface="Noto Sans JP"/>
              <a:buChar char="•"/>
            </a:pPr>
            <a:r>
              <a:rPr lang="ja-JP" sz="1600" b="0" i="0" u="none" strike="noStrike" cap="none" dirty="0">
                <a:solidFill>
                  <a:schemeClr val="dk1"/>
                </a:solidFill>
                <a:latin typeface="Noto Sans JP"/>
                <a:ea typeface="Noto Sans JP"/>
                <a:cs typeface="Noto Sans JP"/>
                <a:sym typeface="Noto Sans JP"/>
              </a:rPr>
              <a:t>Teachme Bizって何？</a:t>
            </a:r>
            <a:endParaRPr dirty="0">
              <a:latin typeface="Noto Sans JP"/>
              <a:ea typeface="Noto Sans JP"/>
              <a:cs typeface="Noto Sans JP"/>
              <a:sym typeface="Noto Sans JP"/>
            </a:endParaRPr>
          </a:p>
          <a:p>
            <a:pPr marL="342900" marR="0" lvl="0" indent="-342900" algn="l" rtl="0">
              <a:lnSpc>
                <a:spcPct val="150000"/>
              </a:lnSpc>
              <a:spcBef>
                <a:spcPts val="0"/>
              </a:spcBef>
              <a:spcAft>
                <a:spcPts val="0"/>
              </a:spcAft>
              <a:buClr>
                <a:srgbClr val="000000"/>
              </a:buClr>
              <a:buSzPts val="2000"/>
              <a:buFont typeface="Noto Sans JP"/>
              <a:buChar char="•"/>
            </a:pPr>
            <a:r>
              <a:rPr lang="ja-JP" sz="1600" b="0" i="0" u="none" strike="noStrike" cap="none" dirty="0">
                <a:solidFill>
                  <a:schemeClr val="dk1"/>
                </a:solidFill>
                <a:latin typeface="Noto Sans JP"/>
                <a:ea typeface="Noto Sans JP"/>
                <a:cs typeface="Noto Sans JP"/>
                <a:sym typeface="Noto Sans JP"/>
              </a:rPr>
              <a:t>導入した目的</a:t>
            </a:r>
            <a:endParaRPr dirty="0">
              <a:latin typeface="Noto Sans JP"/>
              <a:ea typeface="Noto Sans JP"/>
              <a:cs typeface="Noto Sans JP"/>
              <a:sym typeface="Noto Sans JP"/>
            </a:endParaRPr>
          </a:p>
          <a:p>
            <a:pPr marL="342900" marR="0" lvl="0" indent="-342900" algn="l" rtl="0">
              <a:lnSpc>
                <a:spcPct val="150000"/>
              </a:lnSpc>
              <a:spcBef>
                <a:spcPts val="0"/>
              </a:spcBef>
              <a:spcAft>
                <a:spcPts val="0"/>
              </a:spcAft>
              <a:buClr>
                <a:srgbClr val="000000"/>
              </a:buClr>
              <a:buSzPts val="2000"/>
              <a:buFont typeface="Noto Sans JP"/>
              <a:buChar char="•"/>
            </a:pPr>
            <a:r>
              <a:rPr lang="ja-JP" sz="1600" b="0" dirty="0">
                <a:solidFill>
                  <a:schemeClr val="dk1"/>
                </a:solidFill>
                <a:latin typeface="Noto Sans JP"/>
                <a:ea typeface="Noto Sans JP"/>
                <a:cs typeface="Noto Sans JP"/>
                <a:sym typeface="Noto Sans JP"/>
              </a:rPr>
              <a:t>閲覧開始後どのように活用</a:t>
            </a:r>
            <a:r>
              <a:rPr lang="ja-JP" sz="1600" b="0" i="0" u="none" strike="noStrike" cap="none" dirty="0">
                <a:solidFill>
                  <a:schemeClr val="dk1"/>
                </a:solidFill>
                <a:latin typeface="Noto Sans JP"/>
                <a:ea typeface="Noto Sans JP"/>
                <a:cs typeface="Noto Sans JP"/>
                <a:sym typeface="Noto Sans JP"/>
              </a:rPr>
              <a:t>すればよいか</a:t>
            </a:r>
            <a:endParaRPr dirty="0">
              <a:latin typeface="Noto Sans JP"/>
              <a:ea typeface="Noto Sans JP"/>
              <a:cs typeface="Noto Sans JP"/>
              <a:sym typeface="Noto Sans JP"/>
            </a:endParaRPr>
          </a:p>
          <a:p>
            <a:pPr marL="342900" marR="0" lvl="0" indent="-342900" algn="l" rtl="0">
              <a:lnSpc>
                <a:spcPct val="150000"/>
              </a:lnSpc>
              <a:spcBef>
                <a:spcPts val="0"/>
              </a:spcBef>
              <a:spcAft>
                <a:spcPts val="0"/>
              </a:spcAft>
              <a:buClr>
                <a:srgbClr val="000000"/>
              </a:buClr>
              <a:buSzPts val="2000"/>
              <a:buFont typeface="Noto Sans JP"/>
              <a:buChar char="•"/>
            </a:pPr>
            <a:r>
              <a:rPr lang="ja-JP" sz="1600" b="0" i="0" u="none" strike="noStrike" cap="none" dirty="0">
                <a:solidFill>
                  <a:schemeClr val="dk1"/>
                </a:solidFill>
                <a:latin typeface="Noto Sans JP"/>
                <a:ea typeface="Noto Sans JP"/>
                <a:cs typeface="Noto Sans JP"/>
                <a:sym typeface="Noto Sans JP"/>
              </a:rPr>
              <a:t>運用体制</a:t>
            </a:r>
            <a:endParaRPr dirty="0">
              <a:latin typeface="Noto Sans JP"/>
              <a:ea typeface="Noto Sans JP"/>
              <a:cs typeface="Noto Sans JP"/>
              <a:sym typeface="Noto Sans JP"/>
            </a:endParaRPr>
          </a:p>
          <a:p>
            <a:pPr marL="342900" marR="0" lvl="0" indent="-342900" algn="l" rtl="0">
              <a:lnSpc>
                <a:spcPct val="150000"/>
              </a:lnSpc>
              <a:spcBef>
                <a:spcPts val="0"/>
              </a:spcBef>
              <a:spcAft>
                <a:spcPts val="0"/>
              </a:spcAft>
              <a:buClr>
                <a:srgbClr val="000000"/>
              </a:buClr>
              <a:buSzPts val="2000"/>
              <a:buFont typeface="Noto Sans JP"/>
              <a:buChar char="•"/>
            </a:pPr>
            <a:r>
              <a:rPr lang="ja-JP" sz="1600" b="0" i="0" u="none" strike="noStrike" cap="none" dirty="0">
                <a:solidFill>
                  <a:schemeClr val="dk1"/>
                </a:solidFill>
                <a:latin typeface="Noto Sans JP"/>
                <a:ea typeface="Noto Sans JP"/>
                <a:cs typeface="Noto Sans JP"/>
                <a:sym typeface="Noto Sans JP"/>
              </a:rPr>
              <a:t>操作体験</a:t>
            </a:r>
            <a:endParaRPr lang="ja-JP" altLang="en-US" sz="1600" b="0" i="0" u="none" strike="noStrike" cap="none" dirty="0">
              <a:solidFill>
                <a:schemeClr val="dk1"/>
              </a:solidFill>
              <a:latin typeface="Noto Sans JP"/>
              <a:ea typeface="Noto Sans JP"/>
              <a:cs typeface="Noto Sans JP"/>
              <a:sym typeface="Noto Sans JP"/>
            </a:endParaRPr>
          </a:p>
        </p:txBody>
      </p:sp>
      <p:sp>
        <p:nvSpPr>
          <p:cNvPr id="40" name="Google Shape;40;p8"/>
          <p:cNvSpPr txBox="1">
            <a:spLocks noGrp="1"/>
          </p:cNvSpPr>
          <p:nvPr>
            <p:ph type="sldNum" idx="12"/>
          </p:nvPr>
        </p:nvSpPr>
        <p:spPr>
          <a:xfrm>
            <a:off x="8538766" y="4801221"/>
            <a:ext cx="404836" cy="223138"/>
          </a:xfrm>
          <a:prstGeom prst="rect">
            <a:avLst/>
          </a:prstGeom>
          <a:noFill/>
          <a:ln>
            <a:noFill/>
          </a:ln>
        </p:spPr>
        <p:txBody>
          <a:bodyPr spcFirstLastPara="1" wrap="square" lIns="34275" tIns="34275" rIns="34275" bIns="34275" anchor="ctr" anchorCtr="0">
            <a:spAutoFit/>
          </a:bodyPr>
          <a:lstStyle/>
          <a:p>
            <a:pPr marL="0" lvl="0" indent="0" algn="l" rtl="0">
              <a:lnSpc>
                <a:spcPct val="100000"/>
              </a:lnSpc>
              <a:spcBef>
                <a:spcPts val="0"/>
              </a:spcBef>
              <a:spcAft>
                <a:spcPts val="0"/>
              </a:spcAft>
              <a:buSzPts val="1000"/>
              <a:buNone/>
            </a:pPr>
            <a:fld id="{00000000-1234-1234-1234-123412341234}" type="slidenum">
              <a:rPr lang="en-US" altLang="ja-JP">
                <a:latin typeface="Noto Sans JP"/>
                <a:ea typeface="Noto Sans JP"/>
                <a:cs typeface="Noto Sans JP"/>
                <a:sym typeface="Noto Sans JP"/>
              </a:rPr>
              <a:t>2</a:t>
            </a:fld>
            <a:endParaRPr>
              <a:latin typeface="Noto Sans JP"/>
              <a:ea typeface="Noto Sans JP"/>
              <a:cs typeface="Noto Sans JP"/>
              <a:sym typeface="Noto Sans JP"/>
            </a:endParaRPr>
          </a:p>
        </p:txBody>
      </p:sp>
      <p:pic>
        <p:nvPicPr>
          <p:cNvPr id="41" name="Google Shape;41;p8"/>
          <p:cNvPicPr preferRelativeResize="0"/>
          <p:nvPr/>
        </p:nvPicPr>
        <p:blipFill rotWithShape="1">
          <a:blip r:embed="rId3">
            <a:alphaModFix/>
          </a:blip>
          <a:srcRect r="41714"/>
          <a:stretch/>
        </p:blipFill>
        <p:spPr>
          <a:xfrm>
            <a:off x="5053693" y="0"/>
            <a:ext cx="4090307" cy="5143500"/>
          </a:xfrm>
          <a:prstGeom prst="rect">
            <a:avLst/>
          </a:prstGeom>
          <a:noFill/>
          <a:ln>
            <a:noFill/>
          </a:ln>
        </p:spPr>
      </p:pic>
      <p:sp>
        <p:nvSpPr>
          <p:cNvPr id="42" name="Google Shape;42;p8"/>
          <p:cNvSpPr/>
          <p:nvPr/>
        </p:nvSpPr>
        <p:spPr>
          <a:xfrm>
            <a:off x="5634644" y="2137355"/>
            <a:ext cx="2711547" cy="807883"/>
          </a:xfrm>
          <a:prstGeom prst="rect">
            <a:avLst/>
          </a:prstGeom>
          <a:noFill/>
          <a:ln>
            <a:noFill/>
          </a:ln>
        </p:spPr>
        <p:txBody>
          <a:bodyPr spcFirstLastPara="1" wrap="square" lIns="34275" tIns="34275" rIns="34275" bIns="34275" anchor="ctr" anchorCtr="0">
            <a:noAutofit/>
          </a:bodyPr>
          <a:lstStyle/>
          <a:p>
            <a:pPr marL="0" marR="0" lvl="0" indent="0" algn="ctr" rtl="0">
              <a:lnSpc>
                <a:spcPct val="150000"/>
              </a:lnSpc>
              <a:spcBef>
                <a:spcPts val="0"/>
              </a:spcBef>
              <a:spcAft>
                <a:spcPts val="0"/>
              </a:spcAft>
              <a:buClr>
                <a:srgbClr val="000000"/>
              </a:buClr>
              <a:buSzPts val="3200"/>
              <a:buFont typeface="Arial"/>
              <a:buNone/>
            </a:pPr>
            <a:r>
              <a:rPr lang="ja-JP" sz="3200" b="1" i="0" u="none" strike="noStrike" cap="none">
                <a:solidFill>
                  <a:srgbClr val="3F3F3F"/>
                </a:solidFill>
                <a:latin typeface="Noto Sans JP"/>
                <a:ea typeface="Noto Sans JP"/>
                <a:cs typeface="Noto Sans JP"/>
                <a:sym typeface="Noto Sans JP"/>
              </a:rPr>
              <a:t>AGENDA</a:t>
            </a:r>
            <a:endParaRPr sz="1600" b="1" i="0" u="none" strike="noStrike" cap="none">
              <a:solidFill>
                <a:srgbClr val="3F3F3F"/>
              </a:solidFill>
              <a:latin typeface="Noto Sans JP"/>
              <a:ea typeface="Noto Sans JP"/>
              <a:cs typeface="Noto Sans JP"/>
              <a:sym typeface="Noto Sans JP"/>
            </a:endParaRPr>
          </a:p>
        </p:txBody>
      </p:sp>
      <p:sp>
        <p:nvSpPr>
          <p:cNvPr id="43" name="Google Shape;43;p8"/>
          <p:cNvSpPr txBox="1">
            <a:spLocks noGrp="1"/>
          </p:cNvSpPr>
          <p:nvPr>
            <p:ph type="title"/>
          </p:nvPr>
        </p:nvSpPr>
        <p:spPr>
          <a:xfrm>
            <a:off x="414602" y="-4864"/>
            <a:ext cx="8347200" cy="5919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ja-JP">
                <a:solidFill>
                  <a:srgbClr val="3F3F3F"/>
                </a:solidFill>
                <a:latin typeface="Noto Sans JP"/>
                <a:ea typeface="Noto Sans JP"/>
                <a:cs typeface="Noto Sans JP"/>
                <a:sym typeface="Noto Sans JP"/>
              </a:rPr>
              <a:t>本日のアジェンダ</a:t>
            </a:r>
            <a:endParaRPr>
              <a:solidFill>
                <a:srgbClr val="3F3F3F"/>
              </a:solidFill>
              <a:latin typeface="Noto Sans JP"/>
              <a:ea typeface="Noto Sans JP"/>
              <a:cs typeface="Noto Sans JP"/>
              <a:sym typeface="Noto Sans JP"/>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26"/>
          <p:cNvSpPr txBox="1"/>
          <p:nvPr/>
        </p:nvSpPr>
        <p:spPr>
          <a:xfrm>
            <a:off x="8538766" y="4799663"/>
            <a:ext cx="404836" cy="23852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fld id="{00000000-1234-1234-1234-123412341234}" type="slidenum">
              <a:rPr lang="en-US" altLang="ja-JP" sz="1050" i="0" u="none" strike="noStrike" cap="none">
                <a:solidFill>
                  <a:srgbClr val="000000"/>
                </a:solidFill>
                <a:latin typeface="Noto Sans JP"/>
                <a:ea typeface="Noto Sans JP"/>
                <a:cs typeface="Noto Sans JP"/>
                <a:sym typeface="Noto Sans JP"/>
              </a:rPr>
              <a:t>20</a:t>
            </a:fld>
            <a:endParaRPr sz="1050" i="0" u="none" strike="noStrike" cap="none">
              <a:solidFill>
                <a:srgbClr val="000000"/>
              </a:solidFill>
              <a:latin typeface="Noto Sans JP"/>
              <a:ea typeface="Noto Sans JP"/>
              <a:cs typeface="Noto Sans JP"/>
              <a:sym typeface="Noto Sans JP"/>
            </a:endParaRPr>
          </a:p>
        </p:txBody>
      </p:sp>
      <p:sp>
        <p:nvSpPr>
          <p:cNvPr id="280" name="Google Shape;280;p26"/>
          <p:cNvSpPr/>
          <p:nvPr/>
        </p:nvSpPr>
        <p:spPr>
          <a:xfrm>
            <a:off x="3476256" y="3186031"/>
            <a:ext cx="914400" cy="9144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i="0" u="none" strike="noStrike" cap="none">
              <a:solidFill>
                <a:schemeClr val="lt1"/>
              </a:solidFill>
              <a:latin typeface="Noto Sans JP"/>
              <a:ea typeface="Noto Sans JP"/>
              <a:cs typeface="Noto Sans JP"/>
              <a:sym typeface="Noto Sans JP"/>
            </a:endParaRPr>
          </a:p>
        </p:txBody>
      </p:sp>
      <p:pic>
        <p:nvPicPr>
          <p:cNvPr id="281" name="Google Shape;281;p26" descr="スクリーンショットの画面&#10;&#10;自動的に生成された説明"/>
          <p:cNvPicPr preferRelativeResize="0"/>
          <p:nvPr/>
        </p:nvPicPr>
        <p:blipFill rotWithShape="1">
          <a:blip r:embed="rId3">
            <a:alphaModFix/>
          </a:blip>
          <a:srcRect l="17411" t="17072" r="16420" b="46563"/>
          <a:stretch/>
        </p:blipFill>
        <p:spPr>
          <a:xfrm>
            <a:off x="5779467" y="1701017"/>
            <a:ext cx="2552550" cy="1979594"/>
          </a:xfrm>
          <a:prstGeom prst="rect">
            <a:avLst/>
          </a:prstGeom>
          <a:noFill/>
          <a:ln>
            <a:noFill/>
          </a:ln>
        </p:spPr>
      </p:pic>
      <p:sp>
        <p:nvSpPr>
          <p:cNvPr id="282" name="Google Shape;282;p26"/>
          <p:cNvSpPr/>
          <p:nvPr/>
        </p:nvSpPr>
        <p:spPr>
          <a:xfrm>
            <a:off x="5914714" y="2394605"/>
            <a:ext cx="2259374" cy="736998"/>
          </a:xfrm>
          <a:prstGeom prst="rect">
            <a:avLst/>
          </a:prstGeom>
          <a:noFill/>
          <a:ln w="57150" cap="flat" cmpd="sng">
            <a:solidFill>
              <a:srgbClr val="FF9900"/>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i="0" u="none" strike="noStrike" cap="none">
              <a:solidFill>
                <a:schemeClr val="lt1"/>
              </a:solidFill>
              <a:latin typeface="Noto Sans JP"/>
              <a:ea typeface="Noto Sans JP"/>
              <a:cs typeface="Noto Sans JP"/>
              <a:sym typeface="Noto Sans JP"/>
            </a:endParaRPr>
          </a:p>
        </p:txBody>
      </p:sp>
      <p:pic>
        <p:nvPicPr>
          <p:cNvPr id="283" name="Google Shape;283;p26" descr="スクリーンショットの画面&#10;&#10;自動的に生成された説明"/>
          <p:cNvPicPr preferRelativeResize="0"/>
          <p:nvPr/>
        </p:nvPicPr>
        <p:blipFill rotWithShape="1">
          <a:blip r:embed="rId4">
            <a:alphaModFix/>
          </a:blip>
          <a:srcRect l="18511" t="18102" r="14770" b="40473"/>
          <a:stretch/>
        </p:blipFill>
        <p:spPr>
          <a:xfrm>
            <a:off x="2596230" y="1706883"/>
            <a:ext cx="2552550" cy="2006889"/>
          </a:xfrm>
          <a:prstGeom prst="rect">
            <a:avLst/>
          </a:prstGeom>
          <a:noFill/>
          <a:ln>
            <a:noFill/>
          </a:ln>
        </p:spPr>
      </p:pic>
      <p:sp>
        <p:nvSpPr>
          <p:cNvPr id="284" name="Google Shape;284;p26"/>
          <p:cNvSpPr/>
          <p:nvPr/>
        </p:nvSpPr>
        <p:spPr>
          <a:xfrm>
            <a:off x="2657012" y="2443334"/>
            <a:ext cx="2278278" cy="367861"/>
          </a:xfrm>
          <a:prstGeom prst="rect">
            <a:avLst/>
          </a:prstGeom>
          <a:noFill/>
          <a:ln w="57150" cap="flat" cmpd="sng">
            <a:solidFill>
              <a:srgbClr val="FF9900"/>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i="0" u="none" strike="noStrike" cap="none">
              <a:solidFill>
                <a:schemeClr val="lt1"/>
              </a:solidFill>
              <a:latin typeface="Noto Sans JP"/>
              <a:ea typeface="Noto Sans JP"/>
              <a:cs typeface="Noto Sans JP"/>
              <a:sym typeface="Noto Sans JP"/>
            </a:endParaRPr>
          </a:p>
        </p:txBody>
      </p:sp>
      <p:pic>
        <p:nvPicPr>
          <p:cNvPr id="285" name="Google Shape;285;p26" descr="スクリーンショットの画面&#10;&#10;自動的に生成された説明"/>
          <p:cNvPicPr preferRelativeResize="0"/>
          <p:nvPr/>
        </p:nvPicPr>
        <p:blipFill rotWithShape="1">
          <a:blip r:embed="rId5">
            <a:alphaModFix/>
          </a:blip>
          <a:srcRect l="10671" t="29148" r="70679" b="29718"/>
          <a:stretch/>
        </p:blipFill>
        <p:spPr>
          <a:xfrm>
            <a:off x="1017900" y="1701017"/>
            <a:ext cx="893802" cy="889200"/>
          </a:xfrm>
          <a:prstGeom prst="roundRect">
            <a:avLst>
              <a:gd name="adj" fmla="val 8594"/>
            </a:avLst>
          </a:prstGeom>
          <a:solidFill>
            <a:srgbClr val="ECECEC"/>
          </a:solidFill>
          <a:ln w="9525" cap="flat" cmpd="sng">
            <a:solidFill>
              <a:srgbClr val="002060"/>
            </a:solidFill>
            <a:prstDash val="solid"/>
            <a:round/>
            <a:headEnd type="none" w="sm" len="sm"/>
            <a:tailEnd type="none" w="sm" len="sm"/>
          </a:ln>
          <a:effectLst>
            <a:reflection stA="38000" endPos="28000" dist="5000" dir="5400000" sy="-100000" algn="bl" rotWithShape="0"/>
          </a:effectLst>
        </p:spPr>
      </p:pic>
      <p:sp>
        <p:nvSpPr>
          <p:cNvPr id="286" name="Google Shape;286;p26"/>
          <p:cNvSpPr/>
          <p:nvPr/>
        </p:nvSpPr>
        <p:spPr>
          <a:xfrm>
            <a:off x="1756376" y="1574994"/>
            <a:ext cx="954687" cy="1164079"/>
          </a:xfrm>
          <a:custGeom>
            <a:avLst/>
            <a:gdLst/>
            <a:ahLst/>
            <a:cxnLst/>
            <a:rect l="l" t="t" r="r" b="b"/>
            <a:pathLst>
              <a:path w="120000" h="120000" extrusionOk="0">
                <a:moveTo>
                  <a:pt x="11349" y="38739"/>
                </a:moveTo>
                <a:lnTo>
                  <a:pt x="11349" y="38739"/>
                </a:lnTo>
                <a:cubicBezTo>
                  <a:pt x="19160" y="19990"/>
                  <a:pt x="36587" y="7319"/>
                  <a:pt x="56445" y="5949"/>
                </a:cubicBezTo>
                <a:cubicBezTo>
                  <a:pt x="76303" y="4579"/>
                  <a:pt x="95232" y="14742"/>
                  <a:pt x="105428" y="32248"/>
                </a:cubicBezTo>
                <a:lnTo>
                  <a:pt x="112064" y="30136"/>
                </a:lnTo>
                <a:lnTo>
                  <a:pt x="103434" y="46172"/>
                </a:lnTo>
                <a:lnTo>
                  <a:pt x="84764" y="38827"/>
                </a:lnTo>
                <a:lnTo>
                  <a:pt x="91409" y="36711"/>
                </a:lnTo>
                <a:lnTo>
                  <a:pt x="91409" y="36711"/>
                </a:lnTo>
                <a:cubicBezTo>
                  <a:pt x="83581" y="23809"/>
                  <a:pt x="69927" y="16769"/>
                  <a:pt x="55955" y="18430"/>
                </a:cubicBezTo>
                <a:cubicBezTo>
                  <a:pt x="41982" y="20092"/>
                  <a:pt x="29995" y="30182"/>
                  <a:pt x="24829" y="44630"/>
                </a:cubicBezTo>
                <a:close/>
              </a:path>
            </a:pathLst>
          </a:custGeom>
          <a:solidFill>
            <a:srgbClr val="0070C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i="0" u="none" strike="noStrike" cap="none">
              <a:solidFill>
                <a:schemeClr val="lt1"/>
              </a:solidFill>
              <a:latin typeface="Noto Sans JP"/>
              <a:ea typeface="Noto Sans JP"/>
              <a:cs typeface="Noto Sans JP"/>
              <a:sym typeface="Noto Sans JP"/>
            </a:endParaRPr>
          </a:p>
        </p:txBody>
      </p:sp>
      <p:sp>
        <p:nvSpPr>
          <p:cNvPr id="287" name="Google Shape;287;p26"/>
          <p:cNvSpPr/>
          <p:nvPr/>
        </p:nvSpPr>
        <p:spPr>
          <a:xfrm>
            <a:off x="4952224" y="1574994"/>
            <a:ext cx="954687" cy="1164079"/>
          </a:xfrm>
          <a:custGeom>
            <a:avLst/>
            <a:gdLst/>
            <a:ahLst/>
            <a:cxnLst/>
            <a:rect l="l" t="t" r="r" b="b"/>
            <a:pathLst>
              <a:path w="120000" h="120000" extrusionOk="0">
                <a:moveTo>
                  <a:pt x="11349" y="38739"/>
                </a:moveTo>
                <a:lnTo>
                  <a:pt x="11349" y="38739"/>
                </a:lnTo>
                <a:cubicBezTo>
                  <a:pt x="19160" y="19990"/>
                  <a:pt x="36587" y="7319"/>
                  <a:pt x="56445" y="5949"/>
                </a:cubicBezTo>
                <a:cubicBezTo>
                  <a:pt x="76303" y="4579"/>
                  <a:pt x="95232" y="14742"/>
                  <a:pt x="105428" y="32248"/>
                </a:cubicBezTo>
                <a:lnTo>
                  <a:pt x="112064" y="30136"/>
                </a:lnTo>
                <a:lnTo>
                  <a:pt x="103434" y="46172"/>
                </a:lnTo>
                <a:lnTo>
                  <a:pt x="84764" y="38827"/>
                </a:lnTo>
                <a:lnTo>
                  <a:pt x="91409" y="36711"/>
                </a:lnTo>
                <a:lnTo>
                  <a:pt x="91409" y="36711"/>
                </a:lnTo>
                <a:cubicBezTo>
                  <a:pt x="83581" y="23809"/>
                  <a:pt x="69927" y="16769"/>
                  <a:pt x="55955" y="18430"/>
                </a:cubicBezTo>
                <a:cubicBezTo>
                  <a:pt x="41982" y="20092"/>
                  <a:pt x="29995" y="30182"/>
                  <a:pt x="24829" y="44630"/>
                </a:cubicBezTo>
                <a:close/>
              </a:path>
            </a:pathLst>
          </a:custGeom>
          <a:solidFill>
            <a:srgbClr val="0070C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i="0" u="none" strike="noStrike" cap="none">
              <a:solidFill>
                <a:schemeClr val="lt1"/>
              </a:solidFill>
              <a:latin typeface="Noto Sans JP"/>
              <a:ea typeface="Noto Sans JP"/>
              <a:cs typeface="Noto Sans JP"/>
              <a:sym typeface="Noto Sans JP"/>
            </a:endParaRPr>
          </a:p>
        </p:txBody>
      </p:sp>
      <p:sp>
        <p:nvSpPr>
          <p:cNvPr id="288" name="Google Shape;288;p26"/>
          <p:cNvSpPr txBox="1"/>
          <p:nvPr/>
        </p:nvSpPr>
        <p:spPr>
          <a:xfrm>
            <a:off x="414602" y="-4864"/>
            <a:ext cx="8347200" cy="5919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ja-JP" sz="1400" i="0" u="none" strike="noStrike" cap="none">
                <a:solidFill>
                  <a:srgbClr val="3F3F3F"/>
                </a:solidFill>
                <a:latin typeface="Noto Sans JP"/>
                <a:ea typeface="Noto Sans JP"/>
                <a:cs typeface="Noto Sans JP"/>
                <a:sym typeface="Noto Sans JP"/>
              </a:rPr>
              <a:t>ログイン方法　モバイルアプリ編</a:t>
            </a:r>
            <a:endParaRPr sz="1400" i="0" u="none" strike="noStrike" cap="none">
              <a:solidFill>
                <a:schemeClr val="dk1"/>
              </a:solidFill>
              <a:latin typeface="Noto Sans JP"/>
              <a:ea typeface="Noto Sans JP"/>
              <a:cs typeface="Noto Sans JP"/>
              <a:sym typeface="Noto Sans JP"/>
            </a:endParaRPr>
          </a:p>
        </p:txBody>
      </p:sp>
      <p:sp>
        <p:nvSpPr>
          <p:cNvPr id="289" name="Google Shape;289;p26"/>
          <p:cNvSpPr txBox="1">
            <a:spLocks noGrp="1"/>
          </p:cNvSpPr>
          <p:nvPr>
            <p:ph type="body" idx="1"/>
          </p:nvPr>
        </p:nvSpPr>
        <p:spPr>
          <a:xfrm>
            <a:off x="431800" y="464070"/>
            <a:ext cx="8280401" cy="48504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2000"/>
              <a:buNone/>
            </a:pPr>
            <a:r>
              <a:rPr lang="ja-JP">
                <a:latin typeface="Noto Sans JP"/>
                <a:ea typeface="Noto Sans JP"/>
                <a:cs typeface="Noto Sans JP"/>
                <a:sym typeface="Noto Sans JP"/>
              </a:rPr>
              <a:t>モバイルアプリのアイコンをタップして、ログインします</a:t>
            </a:r>
            <a:endParaRPr>
              <a:latin typeface="Noto Sans JP"/>
              <a:ea typeface="Noto Sans JP"/>
              <a:cs typeface="Noto Sans JP"/>
              <a:sym typeface="Noto Sans JP"/>
            </a:endParaRPr>
          </a:p>
        </p:txBody>
      </p:sp>
      <p:sp>
        <p:nvSpPr>
          <p:cNvPr id="290" name="Google Shape;290;p26"/>
          <p:cNvSpPr/>
          <p:nvPr/>
        </p:nvSpPr>
        <p:spPr>
          <a:xfrm>
            <a:off x="2899435" y="3902311"/>
            <a:ext cx="1946139" cy="396240"/>
          </a:xfrm>
          <a:prstGeom prst="roundRect">
            <a:avLst>
              <a:gd name="adj" fmla="val 16667"/>
            </a:avLst>
          </a:prstGeom>
          <a:solidFill>
            <a:srgbClr val="FF99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sz="1400" b="1" i="0" u="none" strike="noStrike" cap="none">
                <a:solidFill>
                  <a:schemeClr val="lt1"/>
                </a:solidFill>
                <a:latin typeface="Noto Sans JP"/>
                <a:ea typeface="Noto Sans JP"/>
                <a:cs typeface="Noto Sans JP"/>
                <a:sym typeface="Noto Sans JP"/>
              </a:rPr>
              <a:t>グループIDを入力</a:t>
            </a:r>
            <a:endParaRPr>
              <a:latin typeface="Noto Sans JP"/>
              <a:ea typeface="Noto Sans JP"/>
              <a:cs typeface="Noto Sans JP"/>
              <a:sym typeface="Noto Sans JP"/>
            </a:endParaRPr>
          </a:p>
        </p:txBody>
      </p:sp>
      <p:sp>
        <p:nvSpPr>
          <p:cNvPr id="291" name="Google Shape;291;p26"/>
          <p:cNvSpPr/>
          <p:nvPr/>
        </p:nvSpPr>
        <p:spPr>
          <a:xfrm>
            <a:off x="5572717" y="3902311"/>
            <a:ext cx="2966049" cy="396240"/>
          </a:xfrm>
          <a:prstGeom prst="roundRect">
            <a:avLst>
              <a:gd name="adj" fmla="val 16667"/>
            </a:avLst>
          </a:prstGeom>
          <a:solidFill>
            <a:srgbClr val="FF99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sz="1400" b="1" i="0" u="none" strike="noStrike" cap="none">
                <a:solidFill>
                  <a:schemeClr val="lt1"/>
                </a:solidFill>
                <a:latin typeface="Noto Sans JP"/>
                <a:ea typeface="Noto Sans JP"/>
                <a:cs typeface="Noto Sans JP"/>
                <a:sym typeface="Noto Sans JP"/>
              </a:rPr>
              <a:t>アカウント名・パスワードを入力</a:t>
            </a:r>
            <a:endParaRPr>
              <a:latin typeface="Noto Sans JP"/>
              <a:ea typeface="Noto Sans JP"/>
              <a:cs typeface="Noto Sans JP"/>
              <a:sym typeface="Noto Sans JP"/>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27"/>
          <p:cNvSpPr/>
          <p:nvPr/>
        </p:nvSpPr>
        <p:spPr>
          <a:xfrm>
            <a:off x="623019" y="1275140"/>
            <a:ext cx="3456000" cy="410661"/>
          </a:xfrm>
          <a:prstGeom prst="roundRect">
            <a:avLst>
              <a:gd name="adj" fmla="val 16667"/>
            </a:avLst>
          </a:prstGeom>
          <a:solidFill>
            <a:srgbClr val="FF9900"/>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179999" marR="0" lvl="0" indent="0" algn="ctr" rtl="0">
              <a:lnSpc>
                <a:spcPct val="100000"/>
              </a:lnSpc>
              <a:spcBef>
                <a:spcPts val="0"/>
              </a:spcBef>
              <a:spcAft>
                <a:spcPts val="0"/>
              </a:spcAft>
              <a:buClr>
                <a:srgbClr val="0975D5"/>
              </a:buClr>
              <a:buSzPts val="1100"/>
              <a:buFont typeface="Arial"/>
              <a:buNone/>
            </a:pPr>
            <a:r>
              <a:rPr lang="ja-JP" sz="1400" b="1" i="0" u="none" strike="noStrike" cap="none">
                <a:solidFill>
                  <a:schemeClr val="lt1"/>
                </a:solidFill>
                <a:latin typeface="Noto Sans JP"/>
                <a:ea typeface="Noto Sans JP"/>
                <a:cs typeface="Noto Sans JP"/>
                <a:sym typeface="Noto Sans JP"/>
              </a:rPr>
              <a:t>iPad・iPhoneをご利用の場合</a:t>
            </a:r>
            <a:endParaRPr sz="1400" b="1" i="0" u="none" strike="noStrike" cap="none">
              <a:solidFill>
                <a:schemeClr val="lt1"/>
              </a:solidFill>
              <a:latin typeface="Noto Sans JP"/>
              <a:ea typeface="Noto Sans JP"/>
              <a:cs typeface="Noto Sans JP"/>
              <a:sym typeface="Noto Sans JP"/>
            </a:endParaRPr>
          </a:p>
        </p:txBody>
      </p:sp>
      <p:sp>
        <p:nvSpPr>
          <p:cNvPr id="297" name="Google Shape;297;p27"/>
          <p:cNvSpPr/>
          <p:nvPr/>
        </p:nvSpPr>
        <p:spPr>
          <a:xfrm>
            <a:off x="5017879" y="1275140"/>
            <a:ext cx="3456000" cy="410661"/>
          </a:xfrm>
          <a:prstGeom prst="roundRect">
            <a:avLst>
              <a:gd name="adj" fmla="val 16667"/>
            </a:avLst>
          </a:prstGeom>
          <a:solidFill>
            <a:srgbClr val="FF9900"/>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179999" marR="0" lvl="0" indent="0" algn="ctr" rtl="0">
              <a:lnSpc>
                <a:spcPct val="100000"/>
              </a:lnSpc>
              <a:spcBef>
                <a:spcPts val="0"/>
              </a:spcBef>
              <a:spcAft>
                <a:spcPts val="0"/>
              </a:spcAft>
              <a:buClr>
                <a:srgbClr val="0975D5"/>
              </a:buClr>
              <a:buSzPts val="1100"/>
              <a:buFont typeface="Arial"/>
              <a:buNone/>
            </a:pPr>
            <a:r>
              <a:rPr lang="ja-JP" sz="1400" b="1" i="0" u="none" strike="noStrike" cap="none">
                <a:solidFill>
                  <a:schemeClr val="lt1"/>
                </a:solidFill>
                <a:latin typeface="Noto Sans JP"/>
                <a:ea typeface="Noto Sans JP"/>
                <a:cs typeface="Noto Sans JP"/>
                <a:sym typeface="Noto Sans JP"/>
              </a:rPr>
              <a:t>Android端末をご利用の場合</a:t>
            </a:r>
            <a:endParaRPr sz="1400" b="1" i="0" u="none" strike="noStrike" cap="none">
              <a:solidFill>
                <a:schemeClr val="lt1"/>
              </a:solidFill>
              <a:latin typeface="Noto Sans JP"/>
              <a:ea typeface="Noto Sans JP"/>
              <a:cs typeface="Noto Sans JP"/>
              <a:sym typeface="Noto Sans JP"/>
            </a:endParaRPr>
          </a:p>
        </p:txBody>
      </p:sp>
      <p:grpSp>
        <p:nvGrpSpPr>
          <p:cNvPr id="298" name="Google Shape;298;p27"/>
          <p:cNvGrpSpPr/>
          <p:nvPr/>
        </p:nvGrpSpPr>
        <p:grpSpPr>
          <a:xfrm>
            <a:off x="382191" y="1947668"/>
            <a:ext cx="3937656" cy="2097957"/>
            <a:chOff x="394282" y="1518859"/>
            <a:chExt cx="3937656" cy="2097958"/>
          </a:xfrm>
        </p:grpSpPr>
        <p:grpSp>
          <p:nvGrpSpPr>
            <p:cNvPr id="299" name="Google Shape;299;p27"/>
            <p:cNvGrpSpPr/>
            <p:nvPr/>
          </p:nvGrpSpPr>
          <p:grpSpPr>
            <a:xfrm>
              <a:off x="394282" y="1518859"/>
              <a:ext cx="3937656" cy="2097958"/>
              <a:chOff x="394282" y="1518859"/>
              <a:chExt cx="3937656" cy="2097958"/>
            </a:xfrm>
          </p:grpSpPr>
          <p:pic>
            <p:nvPicPr>
              <p:cNvPr id="300" name="Google Shape;300;p27"/>
              <p:cNvPicPr preferRelativeResize="0"/>
              <p:nvPr/>
            </p:nvPicPr>
            <p:blipFill rotWithShape="1">
              <a:blip r:embed="rId3">
                <a:alphaModFix/>
              </a:blip>
              <a:srcRect/>
              <a:stretch/>
            </p:blipFill>
            <p:spPr>
              <a:xfrm>
                <a:off x="394282" y="1518859"/>
                <a:ext cx="3937656" cy="2097958"/>
              </a:xfrm>
              <a:prstGeom prst="rect">
                <a:avLst/>
              </a:prstGeom>
              <a:noFill/>
              <a:ln w="9525" cap="flat" cmpd="sng">
                <a:solidFill>
                  <a:srgbClr val="D8D8D8"/>
                </a:solidFill>
                <a:prstDash val="solid"/>
                <a:round/>
                <a:headEnd type="none" w="sm" len="sm"/>
                <a:tailEnd type="none" w="sm" len="sm"/>
              </a:ln>
            </p:spPr>
          </p:pic>
          <p:sp>
            <p:nvSpPr>
              <p:cNvPr id="301" name="Google Shape;301;p27"/>
              <p:cNvSpPr/>
              <p:nvPr/>
            </p:nvSpPr>
            <p:spPr>
              <a:xfrm>
                <a:off x="2539218" y="2145323"/>
                <a:ext cx="1470074" cy="703385"/>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pic>
          <p:nvPicPr>
            <p:cNvPr id="302" name="Google Shape;302;p27" descr="QR コード&#10;&#10;自動的に生成された説明"/>
            <p:cNvPicPr preferRelativeResize="0"/>
            <p:nvPr/>
          </p:nvPicPr>
          <p:blipFill rotWithShape="1">
            <a:blip r:embed="rId4">
              <a:alphaModFix/>
            </a:blip>
            <a:srcRect/>
            <a:stretch/>
          </p:blipFill>
          <p:spPr>
            <a:xfrm>
              <a:off x="2593730" y="2145323"/>
              <a:ext cx="1361050" cy="1361050"/>
            </a:xfrm>
            <a:prstGeom prst="rect">
              <a:avLst/>
            </a:prstGeom>
            <a:noFill/>
            <a:ln>
              <a:noFill/>
            </a:ln>
          </p:spPr>
        </p:pic>
      </p:grpSp>
      <p:grpSp>
        <p:nvGrpSpPr>
          <p:cNvPr id="303" name="Google Shape;303;p27"/>
          <p:cNvGrpSpPr/>
          <p:nvPr/>
        </p:nvGrpSpPr>
        <p:grpSpPr>
          <a:xfrm>
            <a:off x="4729948" y="1947668"/>
            <a:ext cx="4031862" cy="2097958"/>
            <a:chOff x="4742038" y="1877586"/>
            <a:chExt cx="4119347" cy="2097958"/>
          </a:xfrm>
        </p:grpSpPr>
        <p:sp>
          <p:nvSpPr>
            <p:cNvPr id="304" name="Google Shape;304;p27"/>
            <p:cNvSpPr/>
            <p:nvPr/>
          </p:nvSpPr>
          <p:spPr>
            <a:xfrm>
              <a:off x="6654018" y="2722099"/>
              <a:ext cx="2095700" cy="1076179"/>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05" name="Google Shape;305;p27"/>
            <p:cNvPicPr preferRelativeResize="0"/>
            <p:nvPr/>
          </p:nvPicPr>
          <p:blipFill rotWithShape="1">
            <a:blip r:embed="rId5">
              <a:alphaModFix/>
            </a:blip>
            <a:srcRect/>
            <a:stretch/>
          </p:blipFill>
          <p:spPr>
            <a:xfrm>
              <a:off x="4742038" y="1877586"/>
              <a:ext cx="4119347" cy="2097958"/>
            </a:xfrm>
            <a:prstGeom prst="rect">
              <a:avLst/>
            </a:prstGeom>
            <a:noFill/>
            <a:ln w="9525" cap="flat" cmpd="sng">
              <a:solidFill>
                <a:srgbClr val="D8D8D8"/>
              </a:solidFill>
              <a:prstDash val="solid"/>
              <a:round/>
              <a:headEnd type="none" w="sm" len="sm"/>
              <a:tailEnd type="none" w="sm" len="sm"/>
            </a:ln>
          </p:spPr>
        </p:pic>
        <p:sp>
          <p:nvSpPr>
            <p:cNvPr id="306" name="Google Shape;306;p27"/>
            <p:cNvSpPr/>
            <p:nvPr/>
          </p:nvSpPr>
          <p:spPr>
            <a:xfrm>
              <a:off x="6765560" y="2981936"/>
              <a:ext cx="2054113" cy="877163"/>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07" name="Google Shape;307;p27" descr="QR コード&#10;&#10;自動的に生成された説明"/>
            <p:cNvPicPr preferRelativeResize="0"/>
            <p:nvPr/>
          </p:nvPicPr>
          <p:blipFill rotWithShape="1">
            <a:blip r:embed="rId6">
              <a:alphaModFix/>
            </a:blip>
            <a:srcRect/>
            <a:stretch/>
          </p:blipFill>
          <p:spPr>
            <a:xfrm>
              <a:off x="7116781" y="2693964"/>
              <a:ext cx="1241751" cy="1241751"/>
            </a:xfrm>
            <a:prstGeom prst="rect">
              <a:avLst/>
            </a:prstGeom>
            <a:noFill/>
            <a:ln>
              <a:noFill/>
            </a:ln>
          </p:spPr>
        </p:pic>
      </p:grpSp>
      <p:sp>
        <p:nvSpPr>
          <p:cNvPr id="308" name="Google Shape;308;p27"/>
          <p:cNvSpPr txBox="1"/>
          <p:nvPr/>
        </p:nvSpPr>
        <p:spPr>
          <a:xfrm>
            <a:off x="414602" y="-4864"/>
            <a:ext cx="8347200" cy="5919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ja-JP" sz="1400" i="0" u="none" strike="noStrike" cap="none">
                <a:solidFill>
                  <a:srgbClr val="3F3F3F"/>
                </a:solidFill>
                <a:latin typeface="Noto Sans JP"/>
                <a:ea typeface="Noto Sans JP"/>
                <a:cs typeface="Noto Sans JP"/>
                <a:sym typeface="Noto Sans JP"/>
              </a:rPr>
              <a:t>アプリのインストール</a:t>
            </a:r>
            <a:endParaRPr sz="1400" i="0" u="none" strike="noStrike" cap="none">
              <a:solidFill>
                <a:schemeClr val="dk1"/>
              </a:solidFill>
              <a:latin typeface="Noto Sans JP"/>
              <a:ea typeface="Noto Sans JP"/>
              <a:cs typeface="Noto Sans JP"/>
              <a:sym typeface="Noto Sans JP"/>
            </a:endParaRPr>
          </a:p>
        </p:txBody>
      </p:sp>
      <p:sp>
        <p:nvSpPr>
          <p:cNvPr id="309" name="Google Shape;309;p27"/>
          <p:cNvSpPr txBox="1">
            <a:spLocks noGrp="1"/>
          </p:cNvSpPr>
          <p:nvPr>
            <p:ph type="body" idx="1"/>
          </p:nvPr>
        </p:nvSpPr>
        <p:spPr>
          <a:xfrm>
            <a:off x="431800" y="464070"/>
            <a:ext cx="8280401" cy="48504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2000"/>
              <a:buNone/>
            </a:pPr>
            <a:r>
              <a:rPr lang="ja-JP" b="0">
                <a:latin typeface="Noto Sans JP"/>
                <a:ea typeface="Noto Sans JP"/>
                <a:cs typeface="Noto Sans JP"/>
                <a:sym typeface="Noto Sans JP"/>
              </a:rPr>
              <a:t>アプリのインストールのご案内</a:t>
            </a:r>
            <a:endParaRPr>
              <a:latin typeface="Noto Sans JP"/>
              <a:ea typeface="Noto Sans JP"/>
              <a:cs typeface="Noto Sans JP"/>
              <a:sym typeface="Noto Sans JP"/>
            </a:endParaRPr>
          </a:p>
        </p:txBody>
      </p:sp>
      <p:sp>
        <p:nvSpPr>
          <p:cNvPr id="2" name="Google Shape;255;p24">
            <a:extLst>
              <a:ext uri="{FF2B5EF4-FFF2-40B4-BE49-F238E27FC236}">
                <a16:creationId xmlns:a16="http://schemas.microsoft.com/office/drawing/2014/main" id="{1C76B7D3-F737-0B99-23E8-A57DC35B00B7}"/>
              </a:ext>
            </a:extLst>
          </p:cNvPr>
          <p:cNvSpPr txBox="1"/>
          <p:nvPr/>
        </p:nvSpPr>
        <p:spPr>
          <a:xfrm>
            <a:off x="8538766" y="4799663"/>
            <a:ext cx="404836" cy="23852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fld id="{00000000-1234-1234-1234-123412341234}" type="slidenum">
              <a:rPr lang="en-US" altLang="ja-JP" sz="1050" i="0" u="none" strike="noStrike" cap="none">
                <a:solidFill>
                  <a:srgbClr val="000000"/>
                </a:solidFill>
                <a:latin typeface="Noto Sans JP"/>
                <a:ea typeface="Noto Sans JP"/>
                <a:cs typeface="Noto Sans JP"/>
                <a:sym typeface="Noto Sans JP"/>
              </a:rPr>
              <a:t>21</a:t>
            </a:fld>
            <a:endParaRPr sz="1050" i="0" u="none" strike="noStrike" cap="none">
              <a:solidFill>
                <a:srgbClr val="000000"/>
              </a:solidFill>
              <a:latin typeface="Noto Sans JP"/>
              <a:ea typeface="Noto Sans JP"/>
              <a:cs typeface="Noto Sans JP"/>
              <a:sym typeface="Noto Sans JP"/>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28"/>
          <p:cNvSpPr txBox="1"/>
          <p:nvPr/>
        </p:nvSpPr>
        <p:spPr>
          <a:xfrm>
            <a:off x="8538766" y="4799663"/>
            <a:ext cx="404836" cy="23852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fld id="{00000000-1234-1234-1234-123412341234}" type="slidenum">
              <a:rPr lang="en-US" altLang="ja-JP" sz="1050" i="0" u="none" strike="noStrike" cap="none">
                <a:solidFill>
                  <a:srgbClr val="000000"/>
                </a:solidFill>
                <a:latin typeface="Noto Sans JP"/>
                <a:ea typeface="Noto Sans JP"/>
                <a:cs typeface="Noto Sans JP"/>
                <a:sym typeface="Noto Sans JP"/>
              </a:rPr>
              <a:t>22</a:t>
            </a:fld>
            <a:endParaRPr sz="1050" i="0" u="none" strike="noStrike" cap="none">
              <a:solidFill>
                <a:srgbClr val="000000"/>
              </a:solidFill>
              <a:latin typeface="Noto Sans JP"/>
              <a:ea typeface="Noto Sans JP"/>
              <a:cs typeface="Noto Sans JP"/>
              <a:sym typeface="Noto Sans JP"/>
            </a:endParaRPr>
          </a:p>
        </p:txBody>
      </p:sp>
      <p:sp>
        <p:nvSpPr>
          <p:cNvPr id="315" name="Google Shape;315;p28"/>
          <p:cNvSpPr/>
          <p:nvPr/>
        </p:nvSpPr>
        <p:spPr>
          <a:xfrm>
            <a:off x="1145467" y="1148447"/>
            <a:ext cx="3529400" cy="485046"/>
          </a:xfrm>
          <a:prstGeom prst="homePlate">
            <a:avLst>
              <a:gd name="adj" fmla="val 50000"/>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ja-JP" sz="1100" b="1" i="0" u="none" strike="noStrike" cap="none">
                <a:solidFill>
                  <a:schemeClr val="lt1"/>
                </a:solidFill>
                <a:latin typeface="Noto Sans JP"/>
                <a:ea typeface="Noto Sans JP"/>
                <a:cs typeface="Noto Sans JP"/>
                <a:sym typeface="Noto Sans JP"/>
              </a:rPr>
              <a:t>ログイン</a:t>
            </a:r>
            <a:endParaRPr sz="1400" i="0" u="none" strike="noStrike" cap="none">
              <a:solidFill>
                <a:srgbClr val="000000"/>
              </a:solidFill>
              <a:latin typeface="Noto Sans JP"/>
              <a:ea typeface="Noto Sans JP"/>
              <a:cs typeface="Noto Sans JP"/>
              <a:sym typeface="Noto Sans JP"/>
            </a:endParaRPr>
          </a:p>
        </p:txBody>
      </p:sp>
      <p:sp>
        <p:nvSpPr>
          <p:cNvPr id="316" name="Google Shape;316;p28"/>
          <p:cNvSpPr/>
          <p:nvPr/>
        </p:nvSpPr>
        <p:spPr>
          <a:xfrm>
            <a:off x="4530867" y="1148447"/>
            <a:ext cx="3529400" cy="485046"/>
          </a:xfrm>
          <a:prstGeom prst="chevron">
            <a:avLst>
              <a:gd name="adj" fmla="val 50000"/>
            </a:avLst>
          </a:prstGeom>
          <a:solidFill>
            <a:srgbClr val="FF99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ja-JP" sz="1100" b="1" i="0" u="none" strike="noStrike" cap="none">
                <a:solidFill>
                  <a:schemeClr val="lt1"/>
                </a:solidFill>
                <a:latin typeface="Noto Sans JP"/>
                <a:ea typeface="Noto Sans JP"/>
                <a:cs typeface="Noto Sans JP"/>
                <a:sym typeface="Noto Sans JP"/>
              </a:rPr>
              <a:t>マニュアルの</a:t>
            </a:r>
            <a:endParaRPr sz="1100" b="1" i="0" u="none" strike="noStrike" cap="none">
              <a:solidFill>
                <a:schemeClr val="lt1"/>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1100"/>
              <a:buFont typeface="Arial"/>
              <a:buNone/>
            </a:pPr>
            <a:r>
              <a:rPr lang="ja-JP" sz="1100" b="1" i="0" u="none" strike="noStrike" cap="none">
                <a:solidFill>
                  <a:schemeClr val="lt1"/>
                </a:solidFill>
                <a:latin typeface="Noto Sans JP"/>
                <a:ea typeface="Noto Sans JP"/>
                <a:cs typeface="Noto Sans JP"/>
                <a:sym typeface="Noto Sans JP"/>
              </a:rPr>
              <a:t>閲覧</a:t>
            </a:r>
            <a:endParaRPr sz="1100" b="1" i="0" u="none" strike="noStrike" cap="none">
              <a:solidFill>
                <a:schemeClr val="lt1"/>
              </a:solidFill>
              <a:latin typeface="Noto Sans JP"/>
              <a:ea typeface="Noto Sans JP"/>
              <a:cs typeface="Noto Sans JP"/>
              <a:sym typeface="Noto Sans JP"/>
            </a:endParaRPr>
          </a:p>
        </p:txBody>
      </p:sp>
      <p:sp>
        <p:nvSpPr>
          <p:cNvPr id="317" name="Google Shape;317;p28"/>
          <p:cNvSpPr/>
          <p:nvPr/>
        </p:nvSpPr>
        <p:spPr>
          <a:xfrm>
            <a:off x="1794167" y="3545053"/>
            <a:ext cx="2232000" cy="900000"/>
          </a:xfrm>
          <a:prstGeom prst="roundRect">
            <a:avLst>
              <a:gd name="adj" fmla="val 16667"/>
            </a:avLst>
          </a:prstGeom>
          <a:solidFill>
            <a:schemeClr val="dk2"/>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ja-JP" sz="1400" i="0" u="none" strike="noStrike" cap="none">
                <a:solidFill>
                  <a:schemeClr val="lt1"/>
                </a:solidFill>
                <a:latin typeface="Noto Sans JP"/>
                <a:ea typeface="Noto Sans JP"/>
                <a:cs typeface="Noto Sans JP"/>
                <a:sym typeface="Noto Sans JP"/>
              </a:rPr>
              <a:t>・グループID</a:t>
            </a:r>
            <a:endParaRPr sz="140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r>
              <a:rPr lang="ja-JP" sz="1400" i="0" u="none" strike="noStrike" cap="none">
                <a:solidFill>
                  <a:schemeClr val="lt1"/>
                </a:solidFill>
                <a:latin typeface="Noto Sans JP"/>
                <a:ea typeface="Noto Sans JP"/>
                <a:cs typeface="Noto Sans JP"/>
                <a:sym typeface="Noto Sans JP"/>
              </a:rPr>
              <a:t>・アカウント名</a:t>
            </a:r>
            <a:endParaRPr sz="1400" i="0" u="none" strike="noStrike" cap="none">
              <a:solidFill>
                <a:schemeClr val="lt1"/>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r>
              <a:rPr lang="ja-JP" sz="1400" i="0" u="none" strike="noStrike" cap="none">
                <a:solidFill>
                  <a:schemeClr val="lt1"/>
                </a:solidFill>
                <a:latin typeface="Noto Sans JP"/>
                <a:ea typeface="Noto Sans JP"/>
                <a:cs typeface="Noto Sans JP"/>
                <a:sym typeface="Noto Sans JP"/>
              </a:rPr>
              <a:t>・パスワードを入力</a:t>
            </a:r>
            <a:endParaRPr sz="1400" i="0" u="none" strike="noStrike" cap="none">
              <a:solidFill>
                <a:schemeClr val="lt1"/>
              </a:solidFill>
              <a:latin typeface="Noto Sans JP"/>
              <a:ea typeface="Noto Sans JP"/>
              <a:cs typeface="Noto Sans JP"/>
              <a:sym typeface="Noto Sans JP"/>
            </a:endParaRPr>
          </a:p>
        </p:txBody>
      </p:sp>
      <p:sp>
        <p:nvSpPr>
          <p:cNvPr id="318" name="Google Shape;318;p28"/>
          <p:cNvSpPr/>
          <p:nvPr/>
        </p:nvSpPr>
        <p:spPr>
          <a:xfrm>
            <a:off x="5179566" y="3545053"/>
            <a:ext cx="2232000" cy="900000"/>
          </a:xfrm>
          <a:prstGeom prst="roundRect">
            <a:avLst>
              <a:gd name="adj" fmla="val 16667"/>
            </a:avLst>
          </a:prstGeom>
          <a:solidFill>
            <a:srgbClr val="FFC0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ja-JP" sz="1400" i="0" u="none" strike="noStrike" cap="none">
                <a:solidFill>
                  <a:schemeClr val="lt1"/>
                </a:solidFill>
                <a:latin typeface="Noto Sans JP"/>
                <a:ea typeface="Noto Sans JP"/>
                <a:cs typeface="Noto Sans JP"/>
                <a:sym typeface="Noto Sans JP"/>
              </a:rPr>
              <a:t>・フォルダから探す</a:t>
            </a:r>
            <a:endParaRPr sz="1400" i="0" u="none" strike="noStrike" cap="none">
              <a:solidFill>
                <a:schemeClr val="lt1"/>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r>
              <a:rPr lang="ja-JP" sz="1400" i="0" u="none" strike="noStrike" cap="none">
                <a:solidFill>
                  <a:schemeClr val="lt1"/>
                </a:solidFill>
                <a:latin typeface="Noto Sans JP"/>
                <a:ea typeface="Noto Sans JP"/>
                <a:cs typeface="Noto Sans JP"/>
                <a:sym typeface="Noto Sans JP"/>
              </a:rPr>
              <a:t>・キーワードから検索</a:t>
            </a:r>
            <a:endParaRPr sz="1400" i="0" u="none" strike="noStrike" cap="none">
              <a:solidFill>
                <a:schemeClr val="lt1"/>
              </a:solidFill>
              <a:latin typeface="Noto Sans JP"/>
              <a:ea typeface="Noto Sans JP"/>
              <a:cs typeface="Noto Sans JP"/>
              <a:sym typeface="Noto Sans JP"/>
            </a:endParaRPr>
          </a:p>
        </p:txBody>
      </p:sp>
      <p:pic>
        <p:nvPicPr>
          <p:cNvPr id="319" name="Google Shape;319;p28" descr="挿絵 が含まれている画像&#10;&#10;自動的に生成された説明"/>
          <p:cNvPicPr preferRelativeResize="0"/>
          <p:nvPr/>
        </p:nvPicPr>
        <p:blipFill rotWithShape="1">
          <a:blip r:embed="rId3">
            <a:alphaModFix amt="30000"/>
          </a:blip>
          <a:srcRect/>
          <a:stretch/>
        </p:blipFill>
        <p:spPr>
          <a:xfrm flipH="1">
            <a:off x="2257340" y="1845932"/>
            <a:ext cx="1306033" cy="1444252"/>
          </a:xfrm>
          <a:prstGeom prst="rect">
            <a:avLst/>
          </a:prstGeom>
          <a:noFill/>
          <a:ln>
            <a:noFill/>
          </a:ln>
        </p:spPr>
      </p:pic>
      <p:pic>
        <p:nvPicPr>
          <p:cNvPr id="320" name="Google Shape;320;p28" descr="白いバックグラウンドのスクリーンショット&#10;&#10;自動的に生成された説明"/>
          <p:cNvPicPr preferRelativeResize="0"/>
          <p:nvPr/>
        </p:nvPicPr>
        <p:blipFill rotWithShape="1">
          <a:blip r:embed="rId4">
            <a:alphaModFix/>
          </a:blip>
          <a:srcRect/>
          <a:stretch/>
        </p:blipFill>
        <p:spPr>
          <a:xfrm>
            <a:off x="5286165" y="1873449"/>
            <a:ext cx="2018803" cy="1444252"/>
          </a:xfrm>
          <a:prstGeom prst="rect">
            <a:avLst/>
          </a:prstGeom>
          <a:noFill/>
          <a:ln>
            <a:noFill/>
          </a:ln>
        </p:spPr>
      </p:pic>
      <p:sp>
        <p:nvSpPr>
          <p:cNvPr id="321" name="Google Shape;321;p28"/>
          <p:cNvSpPr txBox="1">
            <a:spLocks noGrp="1"/>
          </p:cNvSpPr>
          <p:nvPr>
            <p:ph type="body" idx="1"/>
          </p:nvPr>
        </p:nvSpPr>
        <p:spPr>
          <a:xfrm>
            <a:off x="431800" y="464070"/>
            <a:ext cx="8280401" cy="48504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2000"/>
              <a:buNone/>
            </a:pPr>
            <a:r>
              <a:rPr lang="ja-JP">
                <a:latin typeface="Noto Sans JP"/>
                <a:ea typeface="Noto Sans JP"/>
                <a:cs typeface="Noto Sans JP"/>
                <a:sym typeface="Noto Sans JP"/>
              </a:rPr>
              <a:t>ログイン方法とマニュアルの閲覧方法を習得しましょう</a:t>
            </a:r>
            <a:endParaRPr>
              <a:latin typeface="Noto Sans JP"/>
              <a:ea typeface="Noto Sans JP"/>
              <a:cs typeface="Noto Sans JP"/>
              <a:sym typeface="Noto Sans JP"/>
            </a:endParaRPr>
          </a:p>
        </p:txBody>
      </p:sp>
      <p:sp>
        <p:nvSpPr>
          <p:cNvPr id="322" name="Google Shape;322;p28"/>
          <p:cNvSpPr txBox="1"/>
          <p:nvPr/>
        </p:nvSpPr>
        <p:spPr>
          <a:xfrm>
            <a:off x="414602" y="-4864"/>
            <a:ext cx="8347200" cy="5919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ja-JP" sz="1400" i="0" u="none" strike="noStrike" cap="none">
                <a:solidFill>
                  <a:srgbClr val="3F3F3F"/>
                </a:solidFill>
                <a:latin typeface="Noto Sans JP"/>
                <a:ea typeface="Noto Sans JP"/>
                <a:cs typeface="Noto Sans JP"/>
                <a:sym typeface="Noto Sans JP"/>
              </a:rPr>
              <a:t>操作体験の全体の流れ</a:t>
            </a:r>
            <a:endParaRPr sz="1400" i="0" u="none" strike="noStrike" cap="none">
              <a:solidFill>
                <a:schemeClr val="dk1"/>
              </a:solidFill>
              <a:latin typeface="Noto Sans JP"/>
              <a:ea typeface="Noto Sans JP"/>
              <a:cs typeface="Noto Sans JP"/>
              <a:sym typeface="Noto Sans JP"/>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29"/>
          <p:cNvSpPr txBox="1"/>
          <p:nvPr/>
        </p:nvSpPr>
        <p:spPr>
          <a:xfrm>
            <a:off x="8538766" y="4799663"/>
            <a:ext cx="404836" cy="23852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fld id="{00000000-1234-1234-1234-123412341234}" type="slidenum">
              <a:rPr lang="en-US" altLang="ja-JP" sz="1050" i="0" u="none" strike="noStrike" cap="none">
                <a:solidFill>
                  <a:srgbClr val="000000"/>
                </a:solidFill>
                <a:latin typeface="Noto Sans JP"/>
                <a:ea typeface="Noto Sans JP"/>
                <a:cs typeface="Noto Sans JP"/>
                <a:sym typeface="Noto Sans JP"/>
              </a:rPr>
              <a:t>23</a:t>
            </a:fld>
            <a:endParaRPr sz="1050" i="0" u="none" strike="noStrike" cap="none">
              <a:solidFill>
                <a:srgbClr val="000000"/>
              </a:solidFill>
              <a:latin typeface="Noto Sans JP"/>
              <a:ea typeface="Noto Sans JP"/>
              <a:cs typeface="Noto Sans JP"/>
              <a:sym typeface="Noto Sans JP"/>
            </a:endParaRPr>
          </a:p>
        </p:txBody>
      </p:sp>
      <p:sp>
        <p:nvSpPr>
          <p:cNvPr id="328" name="Google Shape;328;p29"/>
          <p:cNvSpPr/>
          <p:nvPr/>
        </p:nvSpPr>
        <p:spPr>
          <a:xfrm>
            <a:off x="2457231" y="3114410"/>
            <a:ext cx="914400" cy="9144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i="0" u="none" strike="noStrike" cap="none">
              <a:solidFill>
                <a:schemeClr val="lt1"/>
              </a:solidFill>
              <a:latin typeface="Noto Sans JP"/>
              <a:ea typeface="Noto Sans JP"/>
              <a:cs typeface="Noto Sans JP"/>
              <a:sym typeface="Noto Sans JP"/>
            </a:endParaRPr>
          </a:p>
        </p:txBody>
      </p:sp>
      <p:pic>
        <p:nvPicPr>
          <p:cNvPr id="329" name="Google Shape;329;p29"/>
          <p:cNvPicPr preferRelativeResize="0"/>
          <p:nvPr/>
        </p:nvPicPr>
        <p:blipFill rotWithShape="1">
          <a:blip r:embed="rId3">
            <a:alphaModFix/>
          </a:blip>
          <a:srcRect/>
          <a:stretch/>
        </p:blipFill>
        <p:spPr>
          <a:xfrm>
            <a:off x="960782" y="1098134"/>
            <a:ext cx="2992898" cy="2947234"/>
          </a:xfrm>
          <a:prstGeom prst="rect">
            <a:avLst/>
          </a:prstGeom>
          <a:noFill/>
          <a:ln w="9525" cap="flat" cmpd="sng">
            <a:solidFill>
              <a:srgbClr val="DCDCDC"/>
            </a:solidFill>
            <a:prstDash val="solid"/>
            <a:round/>
            <a:headEnd type="none" w="sm" len="sm"/>
            <a:tailEnd type="none" w="sm" len="sm"/>
          </a:ln>
        </p:spPr>
      </p:pic>
      <p:sp>
        <p:nvSpPr>
          <p:cNvPr id="330" name="Google Shape;330;p29"/>
          <p:cNvSpPr/>
          <p:nvPr/>
        </p:nvSpPr>
        <p:spPr>
          <a:xfrm>
            <a:off x="974454" y="2017170"/>
            <a:ext cx="954156" cy="163352"/>
          </a:xfrm>
          <a:prstGeom prst="rect">
            <a:avLst/>
          </a:prstGeom>
          <a:noFill/>
          <a:ln w="57150" cap="flat" cmpd="sng">
            <a:solidFill>
              <a:srgbClr val="FF9900"/>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i="0" u="none" strike="noStrike" cap="none">
              <a:solidFill>
                <a:schemeClr val="lt1"/>
              </a:solidFill>
              <a:latin typeface="Noto Sans JP"/>
              <a:ea typeface="Noto Sans JP"/>
              <a:cs typeface="Noto Sans JP"/>
              <a:sym typeface="Noto Sans JP"/>
            </a:endParaRPr>
          </a:p>
        </p:txBody>
      </p:sp>
      <p:sp>
        <p:nvSpPr>
          <p:cNvPr id="331" name="Google Shape;331;p29"/>
          <p:cNvSpPr/>
          <p:nvPr/>
        </p:nvSpPr>
        <p:spPr>
          <a:xfrm>
            <a:off x="960782" y="4105879"/>
            <a:ext cx="2992897" cy="396000"/>
          </a:xfrm>
          <a:prstGeom prst="wedgeRoundRectCallout">
            <a:avLst>
              <a:gd name="adj1" fmla="val 703"/>
              <a:gd name="adj2" fmla="val 49466"/>
              <a:gd name="adj3" fmla="val 16667"/>
            </a:avLst>
          </a:prstGeom>
          <a:solidFill>
            <a:srgbClr val="FF99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lt1"/>
                </a:solidFill>
                <a:latin typeface="Noto Sans JP"/>
                <a:ea typeface="Noto Sans JP"/>
                <a:cs typeface="Noto Sans JP"/>
                <a:sym typeface="Noto Sans JP"/>
              </a:rPr>
              <a:t>フォルダから探す</a:t>
            </a:r>
            <a:endParaRPr sz="1400" i="0" u="none" strike="noStrike" cap="none">
              <a:solidFill>
                <a:srgbClr val="000000"/>
              </a:solidFill>
              <a:latin typeface="Noto Sans JP"/>
              <a:ea typeface="Noto Sans JP"/>
              <a:cs typeface="Noto Sans JP"/>
              <a:sym typeface="Noto Sans JP"/>
            </a:endParaRPr>
          </a:p>
        </p:txBody>
      </p:sp>
      <p:pic>
        <p:nvPicPr>
          <p:cNvPr id="332" name="Google Shape;332;p29" descr="スクリーンショットの画面&#10;&#10;自動的に生成された説明"/>
          <p:cNvPicPr preferRelativeResize="0"/>
          <p:nvPr/>
        </p:nvPicPr>
        <p:blipFill rotWithShape="1">
          <a:blip r:embed="rId4">
            <a:alphaModFix/>
          </a:blip>
          <a:srcRect/>
          <a:stretch/>
        </p:blipFill>
        <p:spPr>
          <a:xfrm>
            <a:off x="5236629" y="1098133"/>
            <a:ext cx="2991600" cy="2947234"/>
          </a:xfrm>
          <a:prstGeom prst="rect">
            <a:avLst/>
          </a:prstGeom>
          <a:solidFill>
            <a:srgbClr val="FF9900"/>
          </a:solidFill>
          <a:ln w="9525" cap="flat" cmpd="sng">
            <a:solidFill>
              <a:srgbClr val="D8D8D8"/>
            </a:solidFill>
            <a:prstDash val="solid"/>
            <a:round/>
            <a:headEnd type="none" w="sm" len="sm"/>
            <a:tailEnd type="none" w="sm" len="sm"/>
          </a:ln>
        </p:spPr>
      </p:pic>
      <p:sp>
        <p:nvSpPr>
          <p:cNvPr id="333" name="Google Shape;333;p29"/>
          <p:cNvSpPr/>
          <p:nvPr/>
        </p:nvSpPr>
        <p:spPr>
          <a:xfrm>
            <a:off x="5779969" y="1565933"/>
            <a:ext cx="1474887" cy="208939"/>
          </a:xfrm>
          <a:prstGeom prst="rect">
            <a:avLst/>
          </a:prstGeom>
          <a:noFill/>
          <a:ln w="57150" cap="flat" cmpd="sng">
            <a:solidFill>
              <a:srgbClr val="FF9900"/>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i="0" u="none" strike="noStrike" cap="none">
              <a:solidFill>
                <a:schemeClr val="lt1"/>
              </a:solidFill>
              <a:latin typeface="Noto Sans JP"/>
              <a:ea typeface="Noto Sans JP"/>
              <a:cs typeface="Noto Sans JP"/>
              <a:sym typeface="Noto Sans JP"/>
            </a:endParaRPr>
          </a:p>
        </p:txBody>
      </p:sp>
      <p:sp>
        <p:nvSpPr>
          <p:cNvPr id="334" name="Google Shape;334;p29"/>
          <p:cNvSpPr/>
          <p:nvPr/>
        </p:nvSpPr>
        <p:spPr>
          <a:xfrm>
            <a:off x="5236629" y="4105879"/>
            <a:ext cx="2992897" cy="396000"/>
          </a:xfrm>
          <a:prstGeom prst="wedgeRoundRectCallout">
            <a:avLst>
              <a:gd name="adj1" fmla="val 368"/>
              <a:gd name="adj2" fmla="val 51335"/>
              <a:gd name="adj3" fmla="val 16667"/>
            </a:avLst>
          </a:prstGeom>
          <a:solidFill>
            <a:srgbClr val="FF99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lt1"/>
                </a:solidFill>
                <a:latin typeface="Noto Sans JP"/>
                <a:ea typeface="Noto Sans JP"/>
                <a:cs typeface="Noto Sans JP"/>
                <a:sym typeface="Noto Sans JP"/>
              </a:rPr>
              <a:t>キーワードから検索する</a:t>
            </a:r>
            <a:endParaRPr sz="1400" i="0" u="none" strike="noStrike" cap="none">
              <a:solidFill>
                <a:srgbClr val="000000"/>
              </a:solidFill>
              <a:latin typeface="Noto Sans JP"/>
              <a:ea typeface="Noto Sans JP"/>
              <a:cs typeface="Noto Sans JP"/>
              <a:sym typeface="Noto Sans JP"/>
            </a:endParaRPr>
          </a:p>
        </p:txBody>
      </p:sp>
      <p:sp>
        <p:nvSpPr>
          <p:cNvPr id="335" name="Google Shape;335;p29"/>
          <p:cNvSpPr txBox="1"/>
          <p:nvPr/>
        </p:nvSpPr>
        <p:spPr>
          <a:xfrm>
            <a:off x="414602" y="-4864"/>
            <a:ext cx="8347200" cy="5919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ja-JP" sz="1400" i="0" u="none" strike="noStrike" cap="none">
                <a:solidFill>
                  <a:srgbClr val="3F3F3F"/>
                </a:solidFill>
                <a:latin typeface="Noto Sans JP"/>
                <a:ea typeface="Noto Sans JP"/>
                <a:cs typeface="Noto Sans JP"/>
                <a:sym typeface="Noto Sans JP"/>
              </a:rPr>
              <a:t>マニュアルの閲覧　パソコン編</a:t>
            </a:r>
            <a:endParaRPr sz="1400" i="0" u="none" strike="noStrike" cap="none">
              <a:solidFill>
                <a:schemeClr val="dk1"/>
              </a:solidFill>
              <a:latin typeface="Noto Sans JP"/>
              <a:ea typeface="Noto Sans JP"/>
              <a:cs typeface="Noto Sans JP"/>
              <a:sym typeface="Noto Sans JP"/>
            </a:endParaRPr>
          </a:p>
        </p:txBody>
      </p:sp>
      <p:sp>
        <p:nvSpPr>
          <p:cNvPr id="336" name="Google Shape;336;p29"/>
          <p:cNvSpPr txBox="1">
            <a:spLocks noGrp="1"/>
          </p:cNvSpPr>
          <p:nvPr>
            <p:ph type="body" idx="1"/>
          </p:nvPr>
        </p:nvSpPr>
        <p:spPr>
          <a:xfrm>
            <a:off x="431800" y="464070"/>
            <a:ext cx="8280401" cy="48504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2000"/>
              <a:buNone/>
            </a:pPr>
            <a:r>
              <a:rPr lang="ja-JP">
                <a:latin typeface="Noto Sans JP"/>
                <a:ea typeface="Noto Sans JP"/>
                <a:cs typeface="Noto Sans JP"/>
                <a:sym typeface="Noto Sans JP"/>
              </a:rPr>
              <a:t>手順書を「フォルダ」から探す／「キーワード検索」で探す</a:t>
            </a:r>
            <a:endParaRPr>
              <a:latin typeface="Noto Sans JP"/>
              <a:ea typeface="Noto Sans JP"/>
              <a:cs typeface="Noto Sans JP"/>
              <a:sym typeface="Noto Sans JP"/>
            </a:endParaRPr>
          </a:p>
          <a:p>
            <a:pPr marL="0" lvl="0" indent="0" algn="ctr" rtl="0">
              <a:lnSpc>
                <a:spcPct val="100000"/>
              </a:lnSpc>
              <a:spcBef>
                <a:spcPts val="0"/>
              </a:spcBef>
              <a:spcAft>
                <a:spcPts val="0"/>
              </a:spcAft>
              <a:buClr>
                <a:schemeClr val="dk1"/>
              </a:buClr>
              <a:buSzPts val="2000"/>
              <a:buNone/>
            </a:pPr>
            <a:endParaRPr>
              <a:latin typeface="Noto Sans JP"/>
              <a:ea typeface="Noto Sans JP"/>
              <a:cs typeface="Noto Sans JP"/>
              <a:sym typeface="Noto Sans JP"/>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1" name="Google Shape;341;p30"/>
          <p:cNvPicPr preferRelativeResize="0"/>
          <p:nvPr/>
        </p:nvPicPr>
        <p:blipFill rotWithShape="1">
          <a:blip r:embed="rId3">
            <a:alphaModFix/>
          </a:blip>
          <a:srcRect t="-469" b="19522"/>
          <a:stretch/>
        </p:blipFill>
        <p:spPr>
          <a:xfrm>
            <a:off x="687717" y="1282371"/>
            <a:ext cx="2973426" cy="2787001"/>
          </a:xfrm>
          <a:prstGeom prst="rect">
            <a:avLst/>
          </a:prstGeom>
          <a:noFill/>
          <a:ln w="9525" cap="flat" cmpd="sng">
            <a:solidFill>
              <a:srgbClr val="D8D8D8"/>
            </a:solidFill>
            <a:prstDash val="solid"/>
            <a:round/>
            <a:headEnd type="none" w="sm" len="sm"/>
            <a:tailEnd type="none" w="sm" len="sm"/>
          </a:ln>
        </p:spPr>
      </p:pic>
      <p:sp>
        <p:nvSpPr>
          <p:cNvPr id="342" name="Google Shape;342;p30"/>
          <p:cNvSpPr txBox="1"/>
          <p:nvPr/>
        </p:nvSpPr>
        <p:spPr>
          <a:xfrm>
            <a:off x="8538766" y="4799663"/>
            <a:ext cx="404836" cy="23852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fld id="{00000000-1234-1234-1234-123412341234}" type="slidenum">
              <a:rPr lang="en-US" altLang="ja-JP" sz="1050" i="0" u="none" strike="noStrike" cap="none">
                <a:solidFill>
                  <a:srgbClr val="000000"/>
                </a:solidFill>
                <a:latin typeface="Noto Sans JP"/>
                <a:ea typeface="Noto Sans JP"/>
                <a:cs typeface="Noto Sans JP"/>
                <a:sym typeface="Noto Sans JP"/>
              </a:rPr>
              <a:t>24</a:t>
            </a:fld>
            <a:endParaRPr sz="1050" i="0" u="none" strike="noStrike" cap="none">
              <a:solidFill>
                <a:srgbClr val="000000"/>
              </a:solidFill>
              <a:latin typeface="Noto Sans JP"/>
              <a:ea typeface="Noto Sans JP"/>
              <a:cs typeface="Noto Sans JP"/>
              <a:sym typeface="Noto Sans JP"/>
            </a:endParaRPr>
          </a:p>
        </p:txBody>
      </p:sp>
      <p:pic>
        <p:nvPicPr>
          <p:cNvPr id="343" name="Google Shape;343;p30"/>
          <p:cNvPicPr preferRelativeResize="0"/>
          <p:nvPr/>
        </p:nvPicPr>
        <p:blipFill rotWithShape="1">
          <a:blip r:embed="rId4">
            <a:alphaModFix/>
          </a:blip>
          <a:srcRect/>
          <a:stretch/>
        </p:blipFill>
        <p:spPr>
          <a:xfrm>
            <a:off x="2700673" y="1216616"/>
            <a:ext cx="959892" cy="290200"/>
          </a:xfrm>
          <a:prstGeom prst="rect">
            <a:avLst/>
          </a:prstGeom>
          <a:noFill/>
          <a:ln w="9525" cap="flat" cmpd="sng">
            <a:solidFill>
              <a:srgbClr val="FF9900"/>
            </a:solidFill>
            <a:prstDash val="solid"/>
            <a:round/>
            <a:headEnd type="none" w="sm" len="sm"/>
            <a:tailEnd type="none" w="sm" len="sm"/>
          </a:ln>
        </p:spPr>
      </p:pic>
      <p:sp>
        <p:nvSpPr>
          <p:cNvPr id="344" name="Google Shape;344;p30"/>
          <p:cNvSpPr/>
          <p:nvPr/>
        </p:nvSpPr>
        <p:spPr>
          <a:xfrm>
            <a:off x="2698167" y="1216621"/>
            <a:ext cx="960000" cy="290100"/>
          </a:xfrm>
          <a:prstGeom prst="rect">
            <a:avLst/>
          </a:prstGeom>
          <a:noFill/>
          <a:ln w="57150" cap="flat" cmpd="sng">
            <a:solidFill>
              <a:srgbClr val="FF9900"/>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i="0" u="none" strike="noStrike" cap="none">
              <a:solidFill>
                <a:schemeClr val="lt1"/>
              </a:solidFill>
              <a:latin typeface="Noto Sans JP"/>
              <a:ea typeface="Noto Sans JP"/>
              <a:cs typeface="Noto Sans JP"/>
              <a:sym typeface="Noto Sans JP"/>
            </a:endParaRPr>
          </a:p>
        </p:txBody>
      </p:sp>
      <p:pic>
        <p:nvPicPr>
          <p:cNvPr id="345" name="Google Shape;345;p30"/>
          <p:cNvPicPr preferRelativeResize="0"/>
          <p:nvPr/>
        </p:nvPicPr>
        <p:blipFill rotWithShape="1">
          <a:blip r:embed="rId5">
            <a:alphaModFix/>
          </a:blip>
          <a:srcRect/>
          <a:stretch/>
        </p:blipFill>
        <p:spPr>
          <a:xfrm>
            <a:off x="4571999" y="1753293"/>
            <a:ext cx="3987375" cy="2292714"/>
          </a:xfrm>
          <a:prstGeom prst="rect">
            <a:avLst/>
          </a:prstGeom>
          <a:noFill/>
          <a:ln>
            <a:noFill/>
          </a:ln>
        </p:spPr>
      </p:pic>
      <p:sp>
        <p:nvSpPr>
          <p:cNvPr id="346" name="Google Shape;346;p30"/>
          <p:cNvSpPr/>
          <p:nvPr/>
        </p:nvSpPr>
        <p:spPr>
          <a:xfrm>
            <a:off x="678016" y="4126934"/>
            <a:ext cx="2992800" cy="396000"/>
          </a:xfrm>
          <a:prstGeom prst="wedgeRoundRectCallout">
            <a:avLst>
              <a:gd name="adj1" fmla="val 703"/>
              <a:gd name="adj2" fmla="val 49466"/>
              <a:gd name="adj3" fmla="val 16667"/>
            </a:avLst>
          </a:prstGeom>
          <a:solidFill>
            <a:srgbClr val="FF99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lt1"/>
                </a:solidFill>
                <a:latin typeface="Noto Sans JP"/>
                <a:ea typeface="Noto Sans JP"/>
                <a:cs typeface="Noto Sans JP"/>
                <a:sym typeface="Noto Sans JP"/>
              </a:rPr>
              <a:t>一覧表示で流れを確認</a:t>
            </a:r>
            <a:endParaRPr sz="1400" i="0" u="none" strike="noStrike" cap="none">
              <a:solidFill>
                <a:srgbClr val="000000"/>
              </a:solidFill>
              <a:latin typeface="Noto Sans JP"/>
              <a:ea typeface="Noto Sans JP"/>
              <a:cs typeface="Noto Sans JP"/>
              <a:sym typeface="Noto Sans JP"/>
            </a:endParaRPr>
          </a:p>
        </p:txBody>
      </p:sp>
      <p:sp>
        <p:nvSpPr>
          <p:cNvPr id="347" name="Google Shape;347;p30"/>
          <p:cNvSpPr/>
          <p:nvPr/>
        </p:nvSpPr>
        <p:spPr>
          <a:xfrm>
            <a:off x="5069286" y="4126934"/>
            <a:ext cx="2992800" cy="396000"/>
          </a:xfrm>
          <a:prstGeom prst="wedgeRoundRectCallout">
            <a:avLst>
              <a:gd name="adj1" fmla="val 368"/>
              <a:gd name="adj2" fmla="val 51335"/>
              <a:gd name="adj3" fmla="val 16667"/>
            </a:avLst>
          </a:prstGeom>
          <a:solidFill>
            <a:srgbClr val="FF99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lt1"/>
                </a:solidFill>
                <a:latin typeface="Noto Sans JP"/>
                <a:ea typeface="Noto Sans JP"/>
                <a:cs typeface="Noto Sans JP"/>
                <a:sym typeface="Noto Sans JP"/>
              </a:rPr>
              <a:t>ページ表示で1つずつを確認</a:t>
            </a:r>
            <a:endParaRPr sz="1400" i="0" u="none" strike="noStrike" cap="none">
              <a:solidFill>
                <a:srgbClr val="000000"/>
              </a:solidFill>
              <a:latin typeface="Noto Sans JP"/>
              <a:ea typeface="Noto Sans JP"/>
              <a:cs typeface="Noto Sans JP"/>
              <a:sym typeface="Noto Sans JP"/>
            </a:endParaRPr>
          </a:p>
        </p:txBody>
      </p:sp>
      <p:sp>
        <p:nvSpPr>
          <p:cNvPr id="348" name="Google Shape;348;p30"/>
          <p:cNvSpPr/>
          <p:nvPr/>
        </p:nvSpPr>
        <p:spPr>
          <a:xfrm>
            <a:off x="3822895" y="2417439"/>
            <a:ext cx="587351" cy="764918"/>
          </a:xfrm>
          <a:prstGeom prst="rightArrow">
            <a:avLst>
              <a:gd name="adj1" fmla="val 50000"/>
              <a:gd name="adj2" fmla="val 50000"/>
            </a:avLst>
          </a:prstGeom>
          <a:solidFill>
            <a:srgbClr val="0070C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i="0" u="none" strike="noStrike" cap="none">
              <a:solidFill>
                <a:schemeClr val="lt1"/>
              </a:solidFill>
              <a:latin typeface="Noto Sans JP"/>
              <a:ea typeface="Noto Sans JP"/>
              <a:cs typeface="Noto Sans JP"/>
              <a:sym typeface="Noto Sans JP"/>
            </a:endParaRPr>
          </a:p>
        </p:txBody>
      </p:sp>
      <p:sp>
        <p:nvSpPr>
          <p:cNvPr id="349" name="Google Shape;349;p30"/>
          <p:cNvSpPr txBox="1"/>
          <p:nvPr/>
        </p:nvSpPr>
        <p:spPr>
          <a:xfrm>
            <a:off x="3624797" y="1171183"/>
            <a:ext cx="1052711"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ja-JP" sz="1200" i="0" u="none" strike="noStrike" cap="none">
                <a:solidFill>
                  <a:srgbClr val="000000"/>
                </a:solidFill>
                <a:latin typeface="Noto Sans JP"/>
                <a:ea typeface="Noto Sans JP"/>
                <a:cs typeface="Noto Sans JP"/>
                <a:sym typeface="Noto Sans JP"/>
              </a:rPr>
              <a:t>← クリック</a:t>
            </a:r>
            <a:endParaRPr sz="1200" i="0" u="none" strike="noStrike" cap="none">
              <a:solidFill>
                <a:srgbClr val="000000"/>
              </a:solidFill>
              <a:latin typeface="Noto Sans JP"/>
              <a:ea typeface="Noto Sans JP"/>
              <a:cs typeface="Noto Sans JP"/>
              <a:sym typeface="Noto Sans JP"/>
            </a:endParaRPr>
          </a:p>
        </p:txBody>
      </p:sp>
      <p:sp>
        <p:nvSpPr>
          <p:cNvPr id="350" name="Google Shape;350;p30"/>
          <p:cNvSpPr txBox="1"/>
          <p:nvPr/>
        </p:nvSpPr>
        <p:spPr>
          <a:xfrm>
            <a:off x="414602" y="-4864"/>
            <a:ext cx="8347200" cy="5919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ja-JP" sz="1400" i="0" u="none" strike="noStrike" cap="none">
                <a:solidFill>
                  <a:srgbClr val="3F3F3F"/>
                </a:solidFill>
                <a:latin typeface="Noto Sans JP"/>
                <a:ea typeface="Noto Sans JP"/>
                <a:cs typeface="Noto Sans JP"/>
                <a:sym typeface="Noto Sans JP"/>
              </a:rPr>
              <a:t>マニュアルの閲覧　パソコン編</a:t>
            </a:r>
            <a:endParaRPr sz="1400" i="0" u="none" strike="noStrike" cap="none">
              <a:solidFill>
                <a:schemeClr val="dk1"/>
              </a:solidFill>
              <a:latin typeface="Noto Sans JP"/>
              <a:ea typeface="Noto Sans JP"/>
              <a:cs typeface="Noto Sans JP"/>
              <a:sym typeface="Noto Sans JP"/>
            </a:endParaRPr>
          </a:p>
        </p:txBody>
      </p:sp>
      <p:sp>
        <p:nvSpPr>
          <p:cNvPr id="351" name="Google Shape;351;p30"/>
          <p:cNvSpPr txBox="1">
            <a:spLocks noGrp="1"/>
          </p:cNvSpPr>
          <p:nvPr>
            <p:ph type="body" idx="1"/>
          </p:nvPr>
        </p:nvSpPr>
        <p:spPr>
          <a:xfrm>
            <a:off x="431800" y="464070"/>
            <a:ext cx="8280401" cy="48504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2000"/>
              <a:buNone/>
            </a:pPr>
            <a:r>
              <a:rPr lang="ja-JP">
                <a:latin typeface="Noto Sans JP"/>
                <a:ea typeface="Noto Sans JP"/>
                <a:cs typeface="Noto Sans JP"/>
                <a:sym typeface="Noto Sans JP"/>
              </a:rPr>
              <a:t>閲覧は「リストビュー形式」か「スライドショー形式」</a:t>
            </a:r>
            <a:endParaRPr>
              <a:latin typeface="Noto Sans JP"/>
              <a:ea typeface="Noto Sans JP"/>
              <a:cs typeface="Noto Sans JP"/>
              <a:sym typeface="Noto Sans JP"/>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31"/>
          <p:cNvSpPr txBox="1"/>
          <p:nvPr/>
        </p:nvSpPr>
        <p:spPr>
          <a:xfrm>
            <a:off x="8538766" y="4799663"/>
            <a:ext cx="404836" cy="23852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fld id="{00000000-1234-1234-1234-123412341234}" type="slidenum">
              <a:rPr lang="en-US" altLang="ja-JP" sz="1050" i="0" u="none" strike="noStrike" cap="none">
                <a:solidFill>
                  <a:srgbClr val="000000"/>
                </a:solidFill>
                <a:latin typeface="Noto Sans JP"/>
                <a:ea typeface="Noto Sans JP"/>
                <a:cs typeface="Noto Sans JP"/>
                <a:sym typeface="Noto Sans JP"/>
              </a:rPr>
              <a:t>25</a:t>
            </a:fld>
            <a:endParaRPr sz="1050" i="0" u="none" strike="noStrike" cap="none">
              <a:solidFill>
                <a:srgbClr val="000000"/>
              </a:solidFill>
              <a:latin typeface="Noto Sans JP"/>
              <a:ea typeface="Noto Sans JP"/>
              <a:cs typeface="Noto Sans JP"/>
              <a:sym typeface="Noto Sans JP"/>
            </a:endParaRPr>
          </a:p>
        </p:txBody>
      </p:sp>
      <p:sp>
        <p:nvSpPr>
          <p:cNvPr id="357" name="Google Shape;357;p31"/>
          <p:cNvSpPr/>
          <p:nvPr/>
        </p:nvSpPr>
        <p:spPr>
          <a:xfrm>
            <a:off x="4263998" y="3129094"/>
            <a:ext cx="914400" cy="9144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i="0" u="none" strike="noStrike" cap="none">
              <a:solidFill>
                <a:schemeClr val="lt1"/>
              </a:solidFill>
              <a:latin typeface="Noto Sans JP"/>
              <a:ea typeface="Noto Sans JP"/>
              <a:cs typeface="Noto Sans JP"/>
              <a:sym typeface="Noto Sans JP"/>
            </a:endParaRPr>
          </a:p>
        </p:txBody>
      </p:sp>
      <p:sp>
        <p:nvSpPr>
          <p:cNvPr id="358" name="Google Shape;358;p31"/>
          <p:cNvSpPr/>
          <p:nvPr/>
        </p:nvSpPr>
        <p:spPr>
          <a:xfrm>
            <a:off x="854365" y="4205025"/>
            <a:ext cx="2992897" cy="396000"/>
          </a:xfrm>
          <a:prstGeom prst="wedgeRoundRectCallout">
            <a:avLst>
              <a:gd name="adj1" fmla="val 703"/>
              <a:gd name="adj2" fmla="val 49466"/>
              <a:gd name="adj3" fmla="val 16667"/>
            </a:avLst>
          </a:prstGeom>
          <a:solidFill>
            <a:srgbClr val="FF99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lt1"/>
                </a:solidFill>
                <a:latin typeface="Noto Sans JP"/>
                <a:ea typeface="Noto Sans JP"/>
                <a:cs typeface="Noto Sans JP"/>
                <a:sym typeface="Noto Sans JP"/>
              </a:rPr>
              <a:t>フォルダから探す</a:t>
            </a:r>
            <a:endParaRPr sz="1400" i="0" u="none" strike="noStrike" cap="none">
              <a:solidFill>
                <a:srgbClr val="000000"/>
              </a:solidFill>
              <a:latin typeface="Noto Sans JP"/>
              <a:ea typeface="Noto Sans JP"/>
              <a:cs typeface="Noto Sans JP"/>
              <a:sym typeface="Noto Sans JP"/>
            </a:endParaRPr>
          </a:p>
        </p:txBody>
      </p:sp>
      <p:sp>
        <p:nvSpPr>
          <p:cNvPr id="359" name="Google Shape;359;p31"/>
          <p:cNvSpPr/>
          <p:nvPr/>
        </p:nvSpPr>
        <p:spPr>
          <a:xfrm>
            <a:off x="5206055" y="4205025"/>
            <a:ext cx="2992897" cy="396000"/>
          </a:xfrm>
          <a:prstGeom prst="wedgeRoundRectCallout">
            <a:avLst>
              <a:gd name="adj1" fmla="val 368"/>
              <a:gd name="adj2" fmla="val 51335"/>
              <a:gd name="adj3" fmla="val 16667"/>
            </a:avLst>
          </a:prstGeom>
          <a:solidFill>
            <a:srgbClr val="FF99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lt1"/>
                </a:solidFill>
                <a:latin typeface="Noto Sans JP"/>
                <a:ea typeface="Noto Sans JP"/>
                <a:cs typeface="Noto Sans JP"/>
                <a:sym typeface="Noto Sans JP"/>
              </a:rPr>
              <a:t>キーワードから検索する</a:t>
            </a:r>
            <a:endParaRPr sz="1400" i="0" u="none" strike="noStrike" cap="none">
              <a:solidFill>
                <a:srgbClr val="000000"/>
              </a:solidFill>
              <a:latin typeface="Noto Sans JP"/>
              <a:ea typeface="Noto Sans JP"/>
              <a:cs typeface="Noto Sans JP"/>
              <a:sym typeface="Noto Sans JP"/>
            </a:endParaRPr>
          </a:p>
        </p:txBody>
      </p:sp>
      <p:pic>
        <p:nvPicPr>
          <p:cNvPr id="360" name="Google Shape;360;p31"/>
          <p:cNvPicPr preferRelativeResize="0"/>
          <p:nvPr/>
        </p:nvPicPr>
        <p:blipFill rotWithShape="1">
          <a:blip r:embed="rId3">
            <a:alphaModFix/>
          </a:blip>
          <a:srcRect t="3484"/>
          <a:stretch/>
        </p:blipFill>
        <p:spPr>
          <a:xfrm>
            <a:off x="634073" y="1133648"/>
            <a:ext cx="3517436" cy="2936324"/>
          </a:xfrm>
          <a:prstGeom prst="rect">
            <a:avLst/>
          </a:prstGeom>
          <a:noFill/>
          <a:ln w="9525" cap="flat" cmpd="sng">
            <a:solidFill>
              <a:srgbClr val="B7B7B7"/>
            </a:solidFill>
            <a:prstDash val="solid"/>
            <a:round/>
            <a:headEnd type="none" w="sm" len="sm"/>
            <a:tailEnd type="none" w="sm" len="sm"/>
          </a:ln>
        </p:spPr>
      </p:pic>
      <p:pic>
        <p:nvPicPr>
          <p:cNvPr id="361" name="Google Shape;361;p31"/>
          <p:cNvPicPr preferRelativeResize="0"/>
          <p:nvPr/>
        </p:nvPicPr>
        <p:blipFill rotWithShape="1">
          <a:blip r:embed="rId4">
            <a:alphaModFix/>
          </a:blip>
          <a:srcRect t="2646"/>
          <a:stretch/>
        </p:blipFill>
        <p:spPr>
          <a:xfrm>
            <a:off x="4992491" y="1133648"/>
            <a:ext cx="3517436" cy="2936324"/>
          </a:xfrm>
          <a:prstGeom prst="rect">
            <a:avLst/>
          </a:prstGeom>
          <a:noFill/>
          <a:ln w="9525" cap="flat" cmpd="sng">
            <a:solidFill>
              <a:srgbClr val="B7B7B7"/>
            </a:solidFill>
            <a:prstDash val="solid"/>
            <a:round/>
            <a:headEnd type="none" w="sm" len="sm"/>
            <a:tailEnd type="none" w="sm" len="sm"/>
          </a:ln>
        </p:spPr>
      </p:pic>
      <p:sp>
        <p:nvSpPr>
          <p:cNvPr id="362" name="Google Shape;362;p31"/>
          <p:cNvSpPr/>
          <p:nvPr/>
        </p:nvSpPr>
        <p:spPr>
          <a:xfrm>
            <a:off x="1321542" y="3880142"/>
            <a:ext cx="635788" cy="189830"/>
          </a:xfrm>
          <a:prstGeom prst="rect">
            <a:avLst/>
          </a:prstGeom>
          <a:noFill/>
          <a:ln w="57150" cap="flat" cmpd="sng">
            <a:solidFill>
              <a:srgbClr val="FF9900"/>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363" name="Google Shape;363;p31"/>
          <p:cNvSpPr/>
          <p:nvPr/>
        </p:nvSpPr>
        <p:spPr>
          <a:xfrm>
            <a:off x="5039212" y="1307335"/>
            <a:ext cx="3470715" cy="201091"/>
          </a:xfrm>
          <a:prstGeom prst="rect">
            <a:avLst/>
          </a:prstGeom>
          <a:noFill/>
          <a:ln w="57150" cap="flat" cmpd="sng">
            <a:solidFill>
              <a:srgbClr val="FF9900"/>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364" name="Google Shape;364;p31"/>
          <p:cNvSpPr txBox="1"/>
          <p:nvPr/>
        </p:nvSpPr>
        <p:spPr>
          <a:xfrm>
            <a:off x="414602" y="-4864"/>
            <a:ext cx="8347200" cy="5919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ja-JP" sz="1400" i="0" u="none" strike="noStrike" cap="none">
                <a:solidFill>
                  <a:srgbClr val="3F3F3F"/>
                </a:solidFill>
                <a:latin typeface="Noto Sans JP"/>
                <a:ea typeface="Noto Sans JP"/>
                <a:cs typeface="Noto Sans JP"/>
                <a:sym typeface="Noto Sans JP"/>
              </a:rPr>
              <a:t>マニュアルの閲覧　モバイルアプリ編</a:t>
            </a:r>
            <a:endParaRPr sz="1400" i="0" u="none" strike="noStrike" cap="none">
              <a:solidFill>
                <a:schemeClr val="dk1"/>
              </a:solidFill>
              <a:latin typeface="Noto Sans JP"/>
              <a:ea typeface="Noto Sans JP"/>
              <a:cs typeface="Noto Sans JP"/>
              <a:sym typeface="Noto Sans JP"/>
            </a:endParaRPr>
          </a:p>
        </p:txBody>
      </p:sp>
      <p:sp>
        <p:nvSpPr>
          <p:cNvPr id="365" name="Google Shape;365;p31"/>
          <p:cNvSpPr txBox="1">
            <a:spLocks noGrp="1"/>
          </p:cNvSpPr>
          <p:nvPr>
            <p:ph type="body" idx="1"/>
          </p:nvPr>
        </p:nvSpPr>
        <p:spPr>
          <a:xfrm>
            <a:off x="431800" y="464070"/>
            <a:ext cx="8280401" cy="48504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2000"/>
              <a:buNone/>
            </a:pPr>
            <a:r>
              <a:rPr lang="ja-JP">
                <a:latin typeface="Noto Sans JP"/>
                <a:ea typeface="Noto Sans JP"/>
                <a:cs typeface="Noto Sans JP"/>
                <a:sym typeface="Noto Sans JP"/>
              </a:rPr>
              <a:t>手順書を「フォルダ」から探す／「キーワード検索」で探す</a:t>
            </a:r>
            <a:endParaRPr>
              <a:latin typeface="Noto Sans JP"/>
              <a:ea typeface="Noto Sans JP"/>
              <a:cs typeface="Noto Sans JP"/>
              <a:sym typeface="Noto Sans JP"/>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32"/>
          <p:cNvSpPr txBox="1"/>
          <p:nvPr/>
        </p:nvSpPr>
        <p:spPr>
          <a:xfrm>
            <a:off x="414602" y="-4864"/>
            <a:ext cx="8347200" cy="5919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ja-JP" sz="1400" i="0" u="none" strike="noStrike" cap="none">
                <a:solidFill>
                  <a:srgbClr val="3F3F3F"/>
                </a:solidFill>
                <a:latin typeface="Noto Sans JP"/>
                <a:ea typeface="Noto Sans JP"/>
                <a:cs typeface="Noto Sans JP"/>
                <a:sym typeface="Noto Sans JP"/>
              </a:rPr>
              <a:t>マニュアルの閲覧　モバイルアプリ編</a:t>
            </a:r>
            <a:endParaRPr sz="1400" i="0" u="none" strike="noStrike" cap="none">
              <a:solidFill>
                <a:schemeClr val="dk1"/>
              </a:solidFill>
              <a:latin typeface="Noto Sans JP"/>
              <a:ea typeface="Noto Sans JP"/>
              <a:cs typeface="Noto Sans JP"/>
              <a:sym typeface="Noto Sans JP"/>
            </a:endParaRPr>
          </a:p>
        </p:txBody>
      </p:sp>
      <p:sp>
        <p:nvSpPr>
          <p:cNvPr id="371" name="Google Shape;371;p32"/>
          <p:cNvSpPr txBox="1"/>
          <p:nvPr/>
        </p:nvSpPr>
        <p:spPr>
          <a:xfrm>
            <a:off x="8538766" y="4799663"/>
            <a:ext cx="404836" cy="23852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fld id="{00000000-1234-1234-1234-123412341234}" type="slidenum">
              <a:rPr lang="en-US" altLang="ja-JP" sz="1050" i="0" u="none" strike="noStrike" cap="none">
                <a:solidFill>
                  <a:srgbClr val="000000"/>
                </a:solidFill>
                <a:latin typeface="Noto Sans JP"/>
                <a:ea typeface="Noto Sans JP"/>
                <a:cs typeface="Noto Sans JP"/>
                <a:sym typeface="Noto Sans JP"/>
              </a:rPr>
              <a:t>26</a:t>
            </a:fld>
            <a:endParaRPr sz="1050" i="0" u="none" strike="noStrike" cap="none">
              <a:solidFill>
                <a:srgbClr val="000000"/>
              </a:solidFill>
              <a:latin typeface="Noto Sans JP"/>
              <a:ea typeface="Noto Sans JP"/>
              <a:cs typeface="Noto Sans JP"/>
              <a:sym typeface="Noto Sans JP"/>
            </a:endParaRPr>
          </a:p>
        </p:txBody>
      </p:sp>
      <p:sp>
        <p:nvSpPr>
          <p:cNvPr id="372" name="Google Shape;372;p32"/>
          <p:cNvSpPr/>
          <p:nvPr/>
        </p:nvSpPr>
        <p:spPr>
          <a:xfrm>
            <a:off x="1063607" y="4322533"/>
            <a:ext cx="2992800" cy="396000"/>
          </a:xfrm>
          <a:prstGeom prst="wedgeRoundRectCallout">
            <a:avLst>
              <a:gd name="adj1" fmla="val 703"/>
              <a:gd name="adj2" fmla="val 49466"/>
              <a:gd name="adj3" fmla="val 16667"/>
            </a:avLst>
          </a:prstGeom>
          <a:solidFill>
            <a:srgbClr val="FF99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lt1"/>
                </a:solidFill>
                <a:latin typeface="Noto Sans JP"/>
                <a:ea typeface="Noto Sans JP"/>
                <a:cs typeface="Noto Sans JP"/>
                <a:sym typeface="Noto Sans JP"/>
              </a:rPr>
              <a:t>一覧表示で流れを確認</a:t>
            </a:r>
            <a:endParaRPr sz="1400" i="0" u="none" strike="noStrike" cap="none">
              <a:solidFill>
                <a:srgbClr val="000000"/>
              </a:solidFill>
              <a:latin typeface="Noto Sans JP"/>
              <a:ea typeface="Noto Sans JP"/>
              <a:cs typeface="Noto Sans JP"/>
              <a:sym typeface="Noto Sans JP"/>
            </a:endParaRPr>
          </a:p>
        </p:txBody>
      </p:sp>
      <p:sp>
        <p:nvSpPr>
          <p:cNvPr id="373" name="Google Shape;373;p32"/>
          <p:cNvSpPr/>
          <p:nvPr/>
        </p:nvSpPr>
        <p:spPr>
          <a:xfrm>
            <a:off x="5177700" y="4322533"/>
            <a:ext cx="2992800" cy="396000"/>
          </a:xfrm>
          <a:prstGeom prst="wedgeRoundRectCallout">
            <a:avLst>
              <a:gd name="adj1" fmla="val 368"/>
              <a:gd name="adj2" fmla="val 51335"/>
              <a:gd name="adj3" fmla="val 16667"/>
            </a:avLst>
          </a:prstGeom>
          <a:solidFill>
            <a:srgbClr val="FF99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lt1"/>
                </a:solidFill>
                <a:latin typeface="Noto Sans JP"/>
                <a:ea typeface="Noto Sans JP"/>
                <a:cs typeface="Noto Sans JP"/>
                <a:sym typeface="Noto Sans JP"/>
              </a:rPr>
              <a:t>ページ表示で1つずつを確認</a:t>
            </a:r>
            <a:endParaRPr sz="1400" i="0" u="none" strike="noStrike" cap="none">
              <a:solidFill>
                <a:srgbClr val="000000"/>
              </a:solidFill>
              <a:latin typeface="Noto Sans JP"/>
              <a:ea typeface="Noto Sans JP"/>
              <a:cs typeface="Noto Sans JP"/>
              <a:sym typeface="Noto Sans JP"/>
            </a:endParaRPr>
          </a:p>
        </p:txBody>
      </p:sp>
      <p:pic>
        <p:nvPicPr>
          <p:cNvPr id="374" name="Google Shape;374;p32" descr="テキスト&#10;&#10;自動的に生成された説明"/>
          <p:cNvPicPr preferRelativeResize="0"/>
          <p:nvPr/>
        </p:nvPicPr>
        <p:blipFill rotWithShape="1">
          <a:blip r:embed="rId3">
            <a:alphaModFix/>
          </a:blip>
          <a:srcRect/>
          <a:stretch/>
        </p:blipFill>
        <p:spPr>
          <a:xfrm>
            <a:off x="1476747" y="935442"/>
            <a:ext cx="2166519" cy="3311968"/>
          </a:xfrm>
          <a:prstGeom prst="rect">
            <a:avLst/>
          </a:prstGeom>
          <a:noFill/>
          <a:ln>
            <a:noFill/>
          </a:ln>
        </p:spPr>
      </p:pic>
      <p:sp>
        <p:nvSpPr>
          <p:cNvPr id="375" name="Google Shape;375;p32"/>
          <p:cNvSpPr/>
          <p:nvPr/>
        </p:nvSpPr>
        <p:spPr>
          <a:xfrm>
            <a:off x="3936677" y="1961222"/>
            <a:ext cx="1313648" cy="764918"/>
          </a:xfrm>
          <a:prstGeom prst="rightArrow">
            <a:avLst>
              <a:gd name="adj1" fmla="val 50000"/>
              <a:gd name="adj2" fmla="val 50000"/>
            </a:avLst>
          </a:prstGeom>
          <a:solidFill>
            <a:srgbClr val="0070C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i="0" u="none" strike="noStrike" cap="none">
              <a:solidFill>
                <a:schemeClr val="lt1"/>
              </a:solidFill>
              <a:latin typeface="Noto Sans JP"/>
              <a:ea typeface="Noto Sans JP"/>
              <a:cs typeface="Noto Sans JP"/>
              <a:sym typeface="Noto Sans JP"/>
            </a:endParaRPr>
          </a:p>
        </p:txBody>
      </p:sp>
      <p:sp>
        <p:nvSpPr>
          <p:cNvPr id="376" name="Google Shape;376;p32"/>
          <p:cNvSpPr txBox="1"/>
          <p:nvPr/>
        </p:nvSpPr>
        <p:spPr>
          <a:xfrm>
            <a:off x="3695550" y="2902250"/>
            <a:ext cx="17529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i="0" u="none" strike="noStrike" cap="none">
                <a:solidFill>
                  <a:srgbClr val="000000"/>
                </a:solidFill>
                <a:latin typeface="Noto Sans JP"/>
                <a:ea typeface="Noto Sans JP"/>
                <a:cs typeface="Noto Sans JP"/>
                <a:sym typeface="Noto Sans JP"/>
              </a:rPr>
              <a:t>表紙かステップを</a:t>
            </a:r>
            <a:endParaRPr sz="1400" i="0" u="none" strike="noStrike" cap="none">
              <a:solidFill>
                <a:srgbClr val="000000"/>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1400"/>
              <a:buFont typeface="Arial"/>
              <a:buNone/>
            </a:pPr>
            <a:r>
              <a:rPr lang="ja-JP" sz="1400" i="0" u="none" strike="noStrike" cap="none">
                <a:solidFill>
                  <a:srgbClr val="000000"/>
                </a:solidFill>
                <a:latin typeface="Noto Sans JP"/>
                <a:ea typeface="Noto Sans JP"/>
                <a:cs typeface="Noto Sans JP"/>
                <a:sym typeface="Noto Sans JP"/>
              </a:rPr>
              <a:t>タッチすると</a:t>
            </a:r>
            <a:endParaRPr sz="1400" i="0" u="none" strike="noStrike" cap="none">
              <a:solidFill>
                <a:srgbClr val="000000"/>
              </a:solidFill>
              <a:latin typeface="Noto Sans JP"/>
              <a:ea typeface="Noto Sans JP"/>
              <a:cs typeface="Noto Sans JP"/>
              <a:sym typeface="Noto Sans JP"/>
            </a:endParaRPr>
          </a:p>
        </p:txBody>
      </p:sp>
      <p:sp>
        <p:nvSpPr>
          <p:cNvPr id="377" name="Google Shape;377;p32"/>
          <p:cNvSpPr txBox="1">
            <a:spLocks noGrp="1"/>
          </p:cNvSpPr>
          <p:nvPr>
            <p:ph type="body" idx="1"/>
          </p:nvPr>
        </p:nvSpPr>
        <p:spPr>
          <a:xfrm>
            <a:off x="431800" y="464070"/>
            <a:ext cx="8280401" cy="48504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2000"/>
              <a:buNone/>
            </a:pPr>
            <a:r>
              <a:rPr lang="ja-JP">
                <a:latin typeface="Noto Sans JP"/>
                <a:ea typeface="Noto Sans JP"/>
                <a:cs typeface="Noto Sans JP"/>
                <a:sym typeface="Noto Sans JP"/>
              </a:rPr>
              <a:t>閲覧は「リストビュー形式」か「スライドショー形式」</a:t>
            </a:r>
            <a:endParaRPr>
              <a:latin typeface="Noto Sans JP"/>
              <a:ea typeface="Noto Sans JP"/>
              <a:cs typeface="Noto Sans JP"/>
              <a:sym typeface="Noto Sans JP"/>
            </a:endParaRPr>
          </a:p>
        </p:txBody>
      </p:sp>
      <p:grpSp>
        <p:nvGrpSpPr>
          <p:cNvPr id="378" name="Google Shape;378;p32"/>
          <p:cNvGrpSpPr/>
          <p:nvPr/>
        </p:nvGrpSpPr>
        <p:grpSpPr>
          <a:xfrm>
            <a:off x="5567136" y="933090"/>
            <a:ext cx="2213928" cy="3312000"/>
            <a:chOff x="3414712" y="1397300"/>
            <a:chExt cx="2314575" cy="3462566"/>
          </a:xfrm>
        </p:grpSpPr>
        <p:pic>
          <p:nvPicPr>
            <p:cNvPr id="379" name="Google Shape;379;p32"/>
            <p:cNvPicPr preferRelativeResize="0"/>
            <p:nvPr/>
          </p:nvPicPr>
          <p:blipFill rotWithShape="1">
            <a:blip r:embed="rId4">
              <a:alphaModFix/>
            </a:blip>
            <a:srcRect t="27570" b="5513"/>
            <a:stretch/>
          </p:blipFill>
          <p:spPr>
            <a:xfrm>
              <a:off x="3414712" y="1418049"/>
              <a:ext cx="2314575" cy="3441817"/>
            </a:xfrm>
            <a:prstGeom prst="rect">
              <a:avLst/>
            </a:prstGeom>
            <a:noFill/>
            <a:ln>
              <a:noFill/>
            </a:ln>
          </p:spPr>
        </p:pic>
        <p:pic>
          <p:nvPicPr>
            <p:cNvPr id="380" name="Google Shape;380;p32"/>
            <p:cNvPicPr preferRelativeResize="0"/>
            <p:nvPr/>
          </p:nvPicPr>
          <p:blipFill rotWithShape="1">
            <a:blip r:embed="rId4">
              <a:alphaModFix/>
            </a:blip>
            <a:srcRect t="3127" b="91190"/>
            <a:stretch/>
          </p:blipFill>
          <p:spPr>
            <a:xfrm>
              <a:off x="3414712" y="1397300"/>
              <a:ext cx="2314575" cy="292225"/>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sp>
        <p:nvSpPr>
          <p:cNvPr id="48" name="Google Shape;48;p9"/>
          <p:cNvSpPr/>
          <p:nvPr/>
        </p:nvSpPr>
        <p:spPr>
          <a:xfrm>
            <a:off x="1" y="0"/>
            <a:ext cx="9144000" cy="5143500"/>
          </a:xfrm>
          <a:prstGeom prst="rect">
            <a:avLst/>
          </a:prstGeom>
          <a:solidFill>
            <a:srgbClr val="FFC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49" name="Google Shape;49;p9"/>
          <p:cNvSpPr/>
          <p:nvPr/>
        </p:nvSpPr>
        <p:spPr>
          <a:xfrm>
            <a:off x="0" y="1574474"/>
            <a:ext cx="9144000" cy="1981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0" name="Google Shape;50;p9"/>
          <p:cNvSpPr/>
          <p:nvPr/>
        </p:nvSpPr>
        <p:spPr>
          <a:xfrm>
            <a:off x="0" y="2763690"/>
            <a:ext cx="9144000" cy="3078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ja-JP" sz="2000" i="0" u="none" strike="noStrike" cap="none">
                <a:solidFill>
                  <a:srgbClr val="000000"/>
                </a:solidFill>
                <a:latin typeface="Noto Sans JP"/>
                <a:ea typeface="Noto Sans JP"/>
                <a:cs typeface="Noto Sans JP"/>
                <a:sym typeface="Noto Sans JP"/>
              </a:rPr>
              <a:t>って何？</a:t>
            </a:r>
            <a:endParaRPr sz="2000" i="0" u="none" strike="noStrike" cap="none">
              <a:solidFill>
                <a:srgbClr val="000000"/>
              </a:solidFill>
              <a:latin typeface="Noto Sans JP"/>
              <a:ea typeface="Noto Sans JP"/>
              <a:cs typeface="Noto Sans JP"/>
              <a:sym typeface="Noto Sans JP"/>
            </a:endParaRPr>
          </a:p>
        </p:txBody>
      </p:sp>
      <p:pic>
        <p:nvPicPr>
          <p:cNvPr id="51" name="Google Shape;51;p9"/>
          <p:cNvPicPr preferRelativeResize="0"/>
          <p:nvPr/>
        </p:nvPicPr>
        <p:blipFill rotWithShape="1">
          <a:blip r:embed="rId3">
            <a:alphaModFix/>
          </a:blip>
          <a:srcRect/>
          <a:stretch/>
        </p:blipFill>
        <p:spPr>
          <a:xfrm>
            <a:off x="2845046" y="2062737"/>
            <a:ext cx="3453907" cy="46819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pic>
        <p:nvPicPr>
          <p:cNvPr id="56" name="Google Shape;56;p10"/>
          <p:cNvPicPr preferRelativeResize="0"/>
          <p:nvPr/>
        </p:nvPicPr>
        <p:blipFill rotWithShape="1">
          <a:blip r:embed="rId3">
            <a:alphaModFix/>
          </a:blip>
          <a:srcRect/>
          <a:stretch/>
        </p:blipFill>
        <p:spPr>
          <a:xfrm>
            <a:off x="1602113" y="1113621"/>
            <a:ext cx="5939775" cy="3520932"/>
          </a:xfrm>
          <a:prstGeom prst="rect">
            <a:avLst/>
          </a:prstGeom>
          <a:noFill/>
          <a:ln>
            <a:noFill/>
          </a:ln>
        </p:spPr>
      </p:pic>
      <p:pic>
        <p:nvPicPr>
          <p:cNvPr id="57" name="Google Shape;57;p10"/>
          <p:cNvPicPr preferRelativeResize="0"/>
          <p:nvPr/>
        </p:nvPicPr>
        <p:blipFill rotWithShape="1">
          <a:blip r:embed="rId4">
            <a:alphaModFix/>
          </a:blip>
          <a:srcRect/>
          <a:stretch/>
        </p:blipFill>
        <p:spPr>
          <a:xfrm>
            <a:off x="818500" y="1698075"/>
            <a:ext cx="1846428" cy="2726375"/>
          </a:xfrm>
          <a:prstGeom prst="rect">
            <a:avLst/>
          </a:prstGeom>
          <a:noFill/>
          <a:ln>
            <a:noFill/>
          </a:ln>
        </p:spPr>
      </p:pic>
      <p:pic>
        <p:nvPicPr>
          <p:cNvPr id="58" name="Google Shape;58;p10"/>
          <p:cNvPicPr preferRelativeResize="0"/>
          <p:nvPr/>
        </p:nvPicPr>
        <p:blipFill rotWithShape="1">
          <a:blip r:embed="rId5">
            <a:alphaModFix/>
          </a:blip>
          <a:srcRect/>
          <a:stretch/>
        </p:blipFill>
        <p:spPr>
          <a:xfrm>
            <a:off x="5759475" y="2567713"/>
            <a:ext cx="2739625" cy="1856726"/>
          </a:xfrm>
          <a:prstGeom prst="rect">
            <a:avLst/>
          </a:prstGeom>
          <a:noFill/>
          <a:ln>
            <a:noFill/>
          </a:ln>
        </p:spPr>
      </p:pic>
      <p:pic>
        <p:nvPicPr>
          <p:cNvPr id="59" name="Google Shape;59;p10"/>
          <p:cNvPicPr preferRelativeResize="0"/>
          <p:nvPr/>
        </p:nvPicPr>
        <p:blipFill rotWithShape="1">
          <a:blip r:embed="rId6">
            <a:alphaModFix/>
          </a:blip>
          <a:srcRect/>
          <a:stretch/>
        </p:blipFill>
        <p:spPr>
          <a:xfrm>
            <a:off x="421825" y="2728475"/>
            <a:ext cx="852947" cy="1695975"/>
          </a:xfrm>
          <a:prstGeom prst="rect">
            <a:avLst/>
          </a:prstGeom>
          <a:noFill/>
          <a:ln>
            <a:noFill/>
          </a:ln>
        </p:spPr>
      </p:pic>
      <p:pic>
        <p:nvPicPr>
          <p:cNvPr id="60" name="Google Shape;60;p10"/>
          <p:cNvPicPr preferRelativeResize="0"/>
          <p:nvPr/>
        </p:nvPicPr>
        <p:blipFill rotWithShape="1">
          <a:blip r:embed="rId7">
            <a:alphaModFix/>
          </a:blip>
          <a:srcRect/>
          <a:stretch/>
        </p:blipFill>
        <p:spPr>
          <a:xfrm>
            <a:off x="7908862" y="2728492"/>
            <a:ext cx="852937" cy="1695944"/>
          </a:xfrm>
          <a:prstGeom prst="rect">
            <a:avLst/>
          </a:prstGeom>
          <a:noFill/>
          <a:ln>
            <a:noFill/>
          </a:ln>
        </p:spPr>
      </p:pic>
      <p:sp>
        <p:nvSpPr>
          <p:cNvPr id="61" name="Google Shape;61;p10"/>
          <p:cNvSpPr/>
          <p:nvPr/>
        </p:nvSpPr>
        <p:spPr>
          <a:xfrm>
            <a:off x="3468647" y="4008652"/>
            <a:ext cx="1487100" cy="1029600"/>
          </a:xfrm>
          <a:prstGeom prst="wedgeEllipseCallout">
            <a:avLst>
              <a:gd name="adj1" fmla="val 17342"/>
              <a:gd name="adj2" fmla="val -66816"/>
            </a:avLst>
          </a:prstGeom>
          <a:solidFill>
            <a:srgbClr val="0066FF"/>
          </a:solidFill>
          <a:ln w="25400" cap="flat" cmpd="sng">
            <a:solidFill>
              <a:srgbClr val="FFFFFF"/>
            </a:solidFill>
            <a:prstDash val="solid"/>
            <a:round/>
            <a:headEnd type="none" w="sm" len="sm"/>
            <a:tailEnd type="none" w="sm" len="sm"/>
          </a:ln>
          <a:effectLst>
            <a:outerShdw blurRad="76200" dist="38100" dir="5400000" rotWithShape="0">
              <a:srgbClr val="000000">
                <a:alpha val="32941"/>
              </a:srgbClr>
            </a:outerShdw>
          </a:effectLst>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400" i="0" u="none" strike="noStrike" cap="none">
                <a:solidFill>
                  <a:schemeClr val="lt1"/>
                </a:solidFill>
                <a:latin typeface="Noto Sans JP"/>
                <a:ea typeface="Noto Sans JP"/>
                <a:cs typeface="Noto Sans JP"/>
                <a:sym typeface="Noto Sans JP"/>
              </a:rPr>
              <a:t>もちろん</a:t>
            </a:r>
            <a:endParaRPr sz="1400" i="0" u="none" strike="noStrike" cap="none">
              <a:solidFill>
                <a:schemeClr val="lt1"/>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1400"/>
              <a:buFont typeface="Arial"/>
              <a:buNone/>
            </a:pPr>
            <a:r>
              <a:rPr lang="ja-JP" sz="1400" i="0" u="none" strike="noStrike" cap="none">
                <a:solidFill>
                  <a:schemeClr val="lt1"/>
                </a:solidFill>
                <a:latin typeface="Noto Sans JP"/>
                <a:ea typeface="Noto Sans JP"/>
                <a:cs typeface="Noto Sans JP"/>
                <a:sym typeface="Noto Sans JP"/>
              </a:rPr>
              <a:t>パソコンも</a:t>
            </a:r>
            <a:endParaRPr sz="1400" i="0" u="none" strike="noStrike" cap="none">
              <a:solidFill>
                <a:schemeClr val="lt1"/>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1400"/>
              <a:buFont typeface="Arial"/>
              <a:buNone/>
            </a:pPr>
            <a:r>
              <a:rPr lang="ja-JP" sz="1400" i="0" u="none" strike="noStrike" cap="none">
                <a:solidFill>
                  <a:schemeClr val="lt1"/>
                </a:solidFill>
                <a:latin typeface="Noto Sans JP"/>
                <a:ea typeface="Noto Sans JP"/>
                <a:cs typeface="Noto Sans JP"/>
                <a:sym typeface="Noto Sans JP"/>
              </a:rPr>
              <a:t>OK</a:t>
            </a:r>
            <a:endParaRPr sz="1400" i="0" u="none" strike="noStrike" cap="none">
              <a:solidFill>
                <a:schemeClr val="lt1"/>
              </a:solidFill>
              <a:latin typeface="Noto Sans JP"/>
              <a:ea typeface="Noto Sans JP"/>
              <a:cs typeface="Noto Sans JP"/>
              <a:sym typeface="Noto Sans JP"/>
            </a:endParaRPr>
          </a:p>
        </p:txBody>
      </p:sp>
      <p:sp>
        <p:nvSpPr>
          <p:cNvPr id="62" name="Google Shape;62;p10"/>
          <p:cNvSpPr/>
          <p:nvPr/>
        </p:nvSpPr>
        <p:spPr>
          <a:xfrm>
            <a:off x="6937513" y="1486612"/>
            <a:ext cx="1553700" cy="1085100"/>
          </a:xfrm>
          <a:prstGeom prst="wedgeEllipseCallout">
            <a:avLst>
              <a:gd name="adj1" fmla="val 18748"/>
              <a:gd name="adj2" fmla="val 72857"/>
            </a:avLst>
          </a:prstGeom>
          <a:solidFill>
            <a:srgbClr val="FF9900"/>
          </a:solidFill>
          <a:ln w="25400" cap="flat" cmpd="sng">
            <a:solidFill>
              <a:srgbClr val="FFFFFF"/>
            </a:solidFill>
            <a:prstDash val="solid"/>
            <a:round/>
            <a:headEnd type="none" w="sm" len="sm"/>
            <a:tailEnd type="none" w="sm" len="sm"/>
          </a:ln>
          <a:effectLst>
            <a:outerShdw blurRad="76200" dist="38100" dir="5400000" rotWithShape="0">
              <a:srgbClr val="000000">
                <a:alpha val="32941"/>
              </a:srgbClr>
            </a:outerShdw>
          </a:effectLst>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400" i="0" u="none" strike="noStrike" cap="none">
                <a:solidFill>
                  <a:srgbClr val="FFFFFF"/>
                </a:solidFill>
                <a:latin typeface="Noto Sans JP"/>
                <a:ea typeface="Noto Sans JP"/>
                <a:cs typeface="Noto Sans JP"/>
                <a:sym typeface="Noto Sans JP"/>
              </a:rPr>
              <a:t>タブレット・</a:t>
            </a:r>
            <a:endParaRPr sz="1400" i="0" u="none" strike="noStrike" cap="none">
              <a:solidFill>
                <a:srgbClr val="FFFFFF"/>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1400"/>
              <a:buFont typeface="Arial"/>
              <a:buNone/>
            </a:pPr>
            <a:r>
              <a:rPr lang="ja-JP" sz="1400" i="0" u="none" strike="noStrike" cap="none">
                <a:solidFill>
                  <a:srgbClr val="FFFFFF"/>
                </a:solidFill>
                <a:latin typeface="Noto Sans JP"/>
                <a:ea typeface="Noto Sans JP"/>
                <a:cs typeface="Noto Sans JP"/>
                <a:sym typeface="Noto Sans JP"/>
              </a:rPr>
              <a:t>スマホでも</a:t>
            </a:r>
            <a:endParaRPr sz="1400" i="0" u="none" strike="noStrike" cap="none">
              <a:solidFill>
                <a:srgbClr val="FFFFFF"/>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1400"/>
              <a:buFont typeface="Arial"/>
              <a:buNone/>
            </a:pPr>
            <a:r>
              <a:rPr lang="ja-JP" sz="1400" i="0" u="none" strike="noStrike" cap="none">
                <a:solidFill>
                  <a:srgbClr val="FFFFFF"/>
                </a:solidFill>
                <a:latin typeface="Noto Sans JP"/>
                <a:ea typeface="Noto Sans JP"/>
                <a:cs typeface="Noto Sans JP"/>
                <a:sym typeface="Noto Sans JP"/>
              </a:rPr>
              <a:t>作成が可能</a:t>
            </a:r>
            <a:endParaRPr sz="1400" i="0" u="none" strike="noStrike" cap="none">
              <a:solidFill>
                <a:srgbClr val="000000"/>
              </a:solidFill>
              <a:latin typeface="Noto Sans JP"/>
              <a:ea typeface="Noto Sans JP"/>
              <a:cs typeface="Noto Sans JP"/>
              <a:sym typeface="Noto Sans JP"/>
            </a:endParaRPr>
          </a:p>
        </p:txBody>
      </p:sp>
      <p:sp>
        <p:nvSpPr>
          <p:cNvPr id="63" name="Google Shape;63;p10"/>
          <p:cNvSpPr txBox="1">
            <a:spLocks noGrp="1"/>
          </p:cNvSpPr>
          <p:nvPr>
            <p:ph type="sldNum" idx="12"/>
          </p:nvPr>
        </p:nvSpPr>
        <p:spPr>
          <a:xfrm>
            <a:off x="8538766" y="4801221"/>
            <a:ext cx="404836" cy="223138"/>
          </a:xfrm>
          <a:prstGeom prst="rect">
            <a:avLst/>
          </a:prstGeom>
          <a:noFill/>
          <a:ln>
            <a:noFill/>
          </a:ln>
        </p:spPr>
        <p:txBody>
          <a:bodyPr spcFirstLastPara="1" wrap="square" lIns="34275" tIns="34275" rIns="34275" bIns="34275" anchor="ctr" anchorCtr="0">
            <a:spAutoFit/>
          </a:bodyPr>
          <a:lstStyle/>
          <a:p>
            <a:pPr marL="0" marR="0" lvl="0" indent="0" algn="l" rtl="0">
              <a:lnSpc>
                <a:spcPct val="100000"/>
              </a:lnSpc>
              <a:spcBef>
                <a:spcPts val="0"/>
              </a:spcBef>
              <a:spcAft>
                <a:spcPts val="0"/>
              </a:spcAft>
              <a:buClr>
                <a:srgbClr val="000000"/>
              </a:buClr>
              <a:buSzPts val="1000"/>
              <a:buFont typeface="Arial"/>
              <a:buNone/>
            </a:pPr>
            <a:fld id="{00000000-1234-1234-1234-123412341234}" type="slidenum">
              <a:rPr lang="en-US" altLang="ja-JP" sz="1000" i="0" u="none" strike="noStrike" cap="none">
                <a:solidFill>
                  <a:srgbClr val="404040"/>
                </a:solidFill>
                <a:latin typeface="Noto Sans JP"/>
                <a:ea typeface="Noto Sans JP"/>
                <a:cs typeface="Noto Sans JP"/>
                <a:sym typeface="Noto Sans JP"/>
              </a:rPr>
              <a:t>4</a:t>
            </a:fld>
            <a:endParaRPr sz="1000" i="0" u="none" strike="noStrike" cap="none">
              <a:solidFill>
                <a:srgbClr val="404040"/>
              </a:solidFill>
              <a:latin typeface="Noto Sans JP"/>
              <a:ea typeface="Noto Sans JP"/>
              <a:cs typeface="Noto Sans JP"/>
              <a:sym typeface="Noto Sans JP"/>
            </a:endParaRPr>
          </a:p>
        </p:txBody>
      </p:sp>
      <p:sp>
        <p:nvSpPr>
          <p:cNvPr id="64" name="Google Shape;64;p10"/>
          <p:cNvSpPr txBox="1">
            <a:spLocks noGrp="1"/>
          </p:cNvSpPr>
          <p:nvPr>
            <p:ph type="title"/>
          </p:nvPr>
        </p:nvSpPr>
        <p:spPr>
          <a:xfrm>
            <a:off x="414602" y="-4864"/>
            <a:ext cx="8347200" cy="5919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ja-JP">
                <a:solidFill>
                  <a:srgbClr val="3F3F3F"/>
                </a:solidFill>
                <a:latin typeface="Noto Sans JP"/>
                <a:ea typeface="Noto Sans JP"/>
                <a:cs typeface="Noto Sans JP"/>
                <a:sym typeface="Noto Sans JP"/>
              </a:rPr>
              <a:t>Teachme Bizとは</a:t>
            </a:r>
            <a:endParaRPr>
              <a:solidFill>
                <a:schemeClr val="dk1"/>
              </a:solidFill>
              <a:latin typeface="Noto Sans JP"/>
              <a:ea typeface="Noto Sans JP"/>
              <a:cs typeface="Noto Sans JP"/>
              <a:sym typeface="Noto Sans JP"/>
            </a:endParaRPr>
          </a:p>
        </p:txBody>
      </p:sp>
      <p:sp>
        <p:nvSpPr>
          <p:cNvPr id="65" name="Google Shape;65;p10"/>
          <p:cNvSpPr txBox="1">
            <a:spLocks noGrp="1"/>
          </p:cNvSpPr>
          <p:nvPr>
            <p:ph type="body" idx="1"/>
          </p:nvPr>
        </p:nvSpPr>
        <p:spPr>
          <a:xfrm>
            <a:off x="97971" y="482356"/>
            <a:ext cx="8948058" cy="485100"/>
          </a:xfrm>
          <a:prstGeom prst="rect">
            <a:avLst/>
          </a:prstGeom>
          <a:noFill/>
          <a:ln>
            <a:noFill/>
          </a:ln>
        </p:spPr>
        <p:txBody>
          <a:bodyPr spcFirstLastPara="1" wrap="square" lIns="91425" tIns="45700" rIns="91425" bIns="45700" anchor="ctr" anchorCtr="0">
            <a:noAutofit/>
          </a:bodyPr>
          <a:lstStyle/>
          <a:p>
            <a:pPr marL="0" marR="0" lvl="0" indent="0" algn="ctr" rtl="0">
              <a:lnSpc>
                <a:spcPct val="70000"/>
              </a:lnSpc>
              <a:spcBef>
                <a:spcPts val="0"/>
              </a:spcBef>
              <a:spcAft>
                <a:spcPts val="0"/>
              </a:spcAft>
              <a:buClr>
                <a:srgbClr val="000000"/>
              </a:buClr>
              <a:buSzPts val="2000"/>
              <a:buFont typeface="Arial"/>
              <a:buNone/>
            </a:pPr>
            <a:r>
              <a:rPr lang="ja-JP" sz="2000" i="0" u="none" strike="noStrike" cap="none">
                <a:solidFill>
                  <a:srgbClr val="FF9900"/>
                </a:solidFill>
                <a:latin typeface="Noto Sans JP"/>
                <a:ea typeface="Noto Sans JP"/>
                <a:cs typeface="Noto Sans JP"/>
                <a:sym typeface="Noto Sans JP"/>
              </a:rPr>
              <a:t>画像や動画中心のマニュアルを作成・配信・閲覧管理</a:t>
            </a:r>
            <a:r>
              <a:rPr lang="ja-JP" sz="2000" i="0" u="none" strike="noStrike" cap="none">
                <a:solidFill>
                  <a:schemeClr val="dk1"/>
                </a:solidFill>
                <a:latin typeface="Noto Sans JP"/>
                <a:ea typeface="Noto Sans JP"/>
                <a:cs typeface="Noto Sans JP"/>
                <a:sym typeface="Noto Sans JP"/>
              </a:rPr>
              <a:t>できるソリューション</a:t>
            </a:r>
            <a:endParaRPr sz="2000" i="0" u="none" strike="noStrike" cap="none">
              <a:solidFill>
                <a:schemeClr val="dk1"/>
              </a:solidFill>
              <a:latin typeface="Noto Sans JP"/>
              <a:ea typeface="Noto Sans JP"/>
              <a:cs typeface="Noto Sans JP"/>
              <a:sym typeface="Noto Sans JP"/>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70" name="Google Shape;70;p11"/>
          <p:cNvPicPr preferRelativeResize="0"/>
          <p:nvPr/>
        </p:nvPicPr>
        <p:blipFill rotWithShape="1">
          <a:blip r:embed="rId3">
            <a:alphaModFix/>
          </a:blip>
          <a:srcRect t="4771" r="6349" b="2211"/>
          <a:stretch/>
        </p:blipFill>
        <p:spPr>
          <a:xfrm>
            <a:off x="200517" y="1160235"/>
            <a:ext cx="3210038" cy="2991267"/>
          </a:xfrm>
          <a:prstGeom prst="rect">
            <a:avLst/>
          </a:prstGeom>
          <a:noFill/>
          <a:ln>
            <a:noFill/>
          </a:ln>
        </p:spPr>
      </p:pic>
      <p:sp>
        <p:nvSpPr>
          <p:cNvPr id="71" name="Google Shape;71;p11"/>
          <p:cNvSpPr/>
          <p:nvPr/>
        </p:nvSpPr>
        <p:spPr>
          <a:xfrm>
            <a:off x="3424042" y="2354596"/>
            <a:ext cx="548100" cy="1177500"/>
          </a:xfrm>
          <a:prstGeom prst="rightArrow">
            <a:avLst>
              <a:gd name="adj1" fmla="val 50000"/>
              <a:gd name="adj2" fmla="val 50000"/>
            </a:avLst>
          </a:prstGeom>
          <a:solidFill>
            <a:srgbClr val="FF99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i="0" u="none" strike="noStrike" cap="none">
              <a:solidFill>
                <a:schemeClr val="lt1"/>
              </a:solidFill>
              <a:latin typeface="Noto Sans JP"/>
              <a:ea typeface="Noto Sans JP"/>
              <a:cs typeface="Noto Sans JP"/>
              <a:sym typeface="Noto Sans JP"/>
            </a:endParaRPr>
          </a:p>
        </p:txBody>
      </p:sp>
      <p:pic>
        <p:nvPicPr>
          <p:cNvPr id="72" name="Google Shape;72;p11"/>
          <p:cNvPicPr preferRelativeResize="0"/>
          <p:nvPr/>
        </p:nvPicPr>
        <p:blipFill rotWithShape="1">
          <a:blip r:embed="rId4">
            <a:alphaModFix/>
          </a:blip>
          <a:srcRect t="10844" b="10053"/>
          <a:stretch/>
        </p:blipFill>
        <p:spPr>
          <a:xfrm>
            <a:off x="3991424" y="1073151"/>
            <a:ext cx="1756355" cy="3008312"/>
          </a:xfrm>
          <a:prstGeom prst="rect">
            <a:avLst/>
          </a:prstGeom>
          <a:noFill/>
          <a:ln>
            <a:noFill/>
          </a:ln>
        </p:spPr>
      </p:pic>
      <p:pic>
        <p:nvPicPr>
          <p:cNvPr id="73" name="Google Shape;73;p11"/>
          <p:cNvPicPr preferRelativeResize="0"/>
          <p:nvPr/>
        </p:nvPicPr>
        <p:blipFill rotWithShape="1">
          <a:blip r:embed="rId5">
            <a:alphaModFix/>
          </a:blip>
          <a:srcRect t="10844" b="10053"/>
          <a:stretch/>
        </p:blipFill>
        <p:spPr>
          <a:xfrm>
            <a:off x="5189944" y="1073151"/>
            <a:ext cx="1756355" cy="3008312"/>
          </a:xfrm>
          <a:prstGeom prst="rect">
            <a:avLst/>
          </a:prstGeom>
          <a:noFill/>
          <a:ln>
            <a:noFill/>
          </a:ln>
        </p:spPr>
      </p:pic>
      <p:pic>
        <p:nvPicPr>
          <p:cNvPr id="74" name="Google Shape;74;p11"/>
          <p:cNvPicPr preferRelativeResize="0"/>
          <p:nvPr/>
        </p:nvPicPr>
        <p:blipFill rotWithShape="1">
          <a:blip r:embed="rId6">
            <a:alphaModFix/>
          </a:blip>
          <a:srcRect t="10909" b="10413"/>
          <a:stretch/>
        </p:blipFill>
        <p:spPr>
          <a:xfrm>
            <a:off x="6946299" y="1073150"/>
            <a:ext cx="1765902" cy="3008311"/>
          </a:xfrm>
          <a:prstGeom prst="rect">
            <a:avLst/>
          </a:prstGeom>
          <a:noFill/>
          <a:ln>
            <a:noFill/>
          </a:ln>
        </p:spPr>
      </p:pic>
      <p:sp>
        <p:nvSpPr>
          <p:cNvPr id="75" name="Google Shape;75;p11"/>
          <p:cNvSpPr/>
          <p:nvPr/>
        </p:nvSpPr>
        <p:spPr>
          <a:xfrm>
            <a:off x="3991424" y="4251992"/>
            <a:ext cx="4720800" cy="460500"/>
          </a:xfrm>
          <a:prstGeom prst="roundRect">
            <a:avLst>
              <a:gd name="adj" fmla="val 0"/>
            </a:avLst>
          </a:prstGeom>
          <a:solidFill>
            <a:srgbClr val="FF99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ja-JP" sz="2400" i="0" u="none" strike="noStrike" cap="none">
                <a:solidFill>
                  <a:schemeClr val="lt1"/>
                </a:solidFill>
                <a:latin typeface="Noto Sans JP"/>
                <a:ea typeface="Noto Sans JP"/>
                <a:cs typeface="Noto Sans JP"/>
                <a:sym typeface="Noto Sans JP"/>
              </a:rPr>
              <a:t>ビジュアル型 マニュアル</a:t>
            </a:r>
            <a:endParaRPr sz="2400" i="0" u="none" strike="noStrike" cap="none">
              <a:solidFill>
                <a:schemeClr val="lt1"/>
              </a:solidFill>
              <a:latin typeface="Noto Sans JP"/>
              <a:ea typeface="Noto Sans JP"/>
              <a:cs typeface="Noto Sans JP"/>
              <a:sym typeface="Noto Sans JP"/>
            </a:endParaRPr>
          </a:p>
        </p:txBody>
      </p:sp>
      <p:sp>
        <p:nvSpPr>
          <p:cNvPr id="76" name="Google Shape;76;p11"/>
          <p:cNvSpPr txBox="1"/>
          <p:nvPr/>
        </p:nvSpPr>
        <p:spPr>
          <a:xfrm>
            <a:off x="5189944" y="1276686"/>
            <a:ext cx="35223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lt1"/>
              </a:buClr>
              <a:buSzPts val="1400"/>
              <a:buFont typeface="Arial"/>
              <a:buNone/>
            </a:pPr>
            <a:r>
              <a:rPr lang="ja-JP" sz="1400" i="0" u="none" strike="noStrike" cap="none">
                <a:solidFill>
                  <a:schemeClr val="lt1"/>
                </a:solidFill>
                <a:latin typeface="Noto Sans JP"/>
                <a:ea typeface="Noto Sans JP"/>
                <a:cs typeface="Noto Sans JP"/>
                <a:sym typeface="Noto Sans JP"/>
              </a:rPr>
              <a:t>文字を読まずとも</a:t>
            </a:r>
            <a:r>
              <a:rPr lang="ja-JP" sz="1400" i="0" u="sng" strike="noStrike" cap="none">
                <a:solidFill>
                  <a:schemeClr val="lt1"/>
                </a:solidFill>
                <a:latin typeface="Noto Sans JP"/>
                <a:ea typeface="Noto Sans JP"/>
                <a:cs typeface="Noto Sans JP"/>
                <a:sym typeface="Noto Sans JP"/>
              </a:rPr>
              <a:t>手順が伝わる</a:t>
            </a:r>
            <a:endParaRPr sz="1400" i="0" u="none" strike="noStrike" cap="none">
              <a:solidFill>
                <a:srgbClr val="000000"/>
              </a:solidFill>
              <a:latin typeface="Noto Sans JP"/>
              <a:ea typeface="Noto Sans JP"/>
              <a:cs typeface="Noto Sans JP"/>
              <a:sym typeface="Noto Sans JP"/>
            </a:endParaRPr>
          </a:p>
        </p:txBody>
      </p:sp>
      <p:sp>
        <p:nvSpPr>
          <p:cNvPr id="77" name="Google Shape;77;p11"/>
          <p:cNvSpPr/>
          <p:nvPr/>
        </p:nvSpPr>
        <p:spPr>
          <a:xfrm>
            <a:off x="426589" y="4251992"/>
            <a:ext cx="2924400" cy="443700"/>
          </a:xfrm>
          <a:prstGeom prst="roundRect">
            <a:avLst>
              <a:gd name="adj" fmla="val 0"/>
            </a:avLst>
          </a:prstGeom>
          <a:solidFill>
            <a:srgbClr val="3F3F3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ja-JP" sz="1600" i="0" u="none" strike="noStrike" cap="none">
                <a:solidFill>
                  <a:schemeClr val="lt1"/>
                </a:solidFill>
                <a:latin typeface="Noto Sans JP"/>
                <a:ea typeface="Noto Sans JP"/>
                <a:cs typeface="Noto Sans JP"/>
                <a:sym typeface="Noto Sans JP"/>
              </a:rPr>
              <a:t>文字型 マニュアル</a:t>
            </a:r>
            <a:endParaRPr sz="1600" i="0" u="none" strike="noStrike" cap="none">
              <a:solidFill>
                <a:schemeClr val="lt1"/>
              </a:solidFill>
              <a:latin typeface="Noto Sans JP"/>
              <a:ea typeface="Noto Sans JP"/>
              <a:cs typeface="Noto Sans JP"/>
              <a:sym typeface="Noto Sans JP"/>
            </a:endParaRPr>
          </a:p>
        </p:txBody>
      </p:sp>
      <p:sp>
        <p:nvSpPr>
          <p:cNvPr id="78" name="Google Shape;78;p11"/>
          <p:cNvSpPr txBox="1">
            <a:spLocks noGrp="1"/>
          </p:cNvSpPr>
          <p:nvPr>
            <p:ph type="body" idx="1"/>
          </p:nvPr>
        </p:nvSpPr>
        <p:spPr>
          <a:xfrm>
            <a:off x="431800" y="464070"/>
            <a:ext cx="8280300" cy="48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2000"/>
              <a:buNone/>
            </a:pPr>
            <a:r>
              <a:rPr lang="ja-JP">
                <a:latin typeface="Noto Sans JP"/>
                <a:ea typeface="Noto Sans JP"/>
                <a:cs typeface="Noto Sans JP"/>
                <a:sym typeface="Noto Sans JP"/>
              </a:rPr>
              <a:t>文字だらけのマニュアルを</a:t>
            </a:r>
            <a:r>
              <a:rPr lang="ja-JP" sz="2400" b="1">
                <a:solidFill>
                  <a:srgbClr val="FF9900"/>
                </a:solidFill>
                <a:latin typeface="Noto Sans JP"/>
                <a:ea typeface="Noto Sans JP"/>
                <a:cs typeface="Noto Sans JP"/>
                <a:sym typeface="Noto Sans JP"/>
              </a:rPr>
              <a:t>ビジュアル</a:t>
            </a:r>
            <a:r>
              <a:rPr lang="ja-JP">
                <a:solidFill>
                  <a:schemeClr val="dk1"/>
                </a:solidFill>
                <a:latin typeface="Noto Sans JP"/>
                <a:ea typeface="Noto Sans JP"/>
                <a:cs typeface="Noto Sans JP"/>
                <a:sym typeface="Noto Sans JP"/>
              </a:rPr>
              <a:t>ベースにできる</a:t>
            </a:r>
            <a:endParaRPr>
              <a:solidFill>
                <a:schemeClr val="dk1"/>
              </a:solidFill>
              <a:latin typeface="Noto Sans JP"/>
              <a:ea typeface="Noto Sans JP"/>
              <a:cs typeface="Noto Sans JP"/>
              <a:sym typeface="Noto Sans JP"/>
            </a:endParaRPr>
          </a:p>
        </p:txBody>
      </p:sp>
      <p:sp>
        <p:nvSpPr>
          <p:cNvPr id="79" name="Google Shape;79;p11"/>
          <p:cNvSpPr txBox="1">
            <a:spLocks noGrp="1"/>
          </p:cNvSpPr>
          <p:nvPr>
            <p:ph type="sldNum" idx="12"/>
          </p:nvPr>
        </p:nvSpPr>
        <p:spPr>
          <a:xfrm>
            <a:off x="8538766" y="4801221"/>
            <a:ext cx="404836" cy="223138"/>
          </a:xfrm>
          <a:prstGeom prst="rect">
            <a:avLst/>
          </a:prstGeom>
          <a:noFill/>
          <a:ln>
            <a:noFill/>
          </a:ln>
        </p:spPr>
        <p:txBody>
          <a:bodyPr spcFirstLastPara="1" wrap="square" lIns="34275" tIns="34275" rIns="34275" bIns="34275" anchor="ctr" anchorCtr="0">
            <a:spAutoFit/>
          </a:bodyPr>
          <a:lstStyle/>
          <a:p>
            <a:pPr marL="0" marR="0" lvl="0" indent="0" algn="l" rtl="0">
              <a:lnSpc>
                <a:spcPct val="100000"/>
              </a:lnSpc>
              <a:spcBef>
                <a:spcPts val="0"/>
              </a:spcBef>
              <a:spcAft>
                <a:spcPts val="0"/>
              </a:spcAft>
              <a:buClr>
                <a:srgbClr val="000000"/>
              </a:buClr>
              <a:buSzPts val="1000"/>
              <a:buFont typeface="Arial"/>
              <a:buNone/>
            </a:pPr>
            <a:fld id="{00000000-1234-1234-1234-123412341234}" type="slidenum">
              <a:rPr lang="en-US" altLang="ja-JP" sz="1000" i="0" u="none" strike="noStrike" cap="none">
                <a:solidFill>
                  <a:srgbClr val="404040"/>
                </a:solidFill>
                <a:latin typeface="Noto Sans JP"/>
                <a:ea typeface="Noto Sans JP"/>
                <a:cs typeface="Noto Sans JP"/>
                <a:sym typeface="Noto Sans JP"/>
              </a:rPr>
              <a:t>5</a:t>
            </a:fld>
            <a:endParaRPr sz="1000" i="0" u="none" strike="noStrike" cap="none">
              <a:solidFill>
                <a:srgbClr val="404040"/>
              </a:solidFill>
              <a:latin typeface="Noto Sans JP"/>
              <a:ea typeface="Noto Sans JP"/>
              <a:cs typeface="Noto Sans JP"/>
              <a:sym typeface="Noto Sans JP"/>
            </a:endParaRPr>
          </a:p>
        </p:txBody>
      </p:sp>
      <p:sp>
        <p:nvSpPr>
          <p:cNvPr id="80" name="Google Shape;80;p11"/>
          <p:cNvSpPr txBox="1">
            <a:spLocks noGrp="1"/>
          </p:cNvSpPr>
          <p:nvPr>
            <p:ph type="title"/>
          </p:nvPr>
        </p:nvSpPr>
        <p:spPr>
          <a:xfrm>
            <a:off x="382191" y="0"/>
            <a:ext cx="8379619" cy="59186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ja-JP">
                <a:latin typeface="Noto Sans JP"/>
                <a:ea typeface="Noto Sans JP"/>
                <a:cs typeface="Noto Sans JP"/>
                <a:sym typeface="Noto Sans JP"/>
              </a:rPr>
              <a:t>できること</a:t>
            </a:r>
            <a:endParaRPr>
              <a:latin typeface="Noto Sans JP"/>
              <a:ea typeface="Noto Sans JP"/>
              <a:cs typeface="Noto Sans JP"/>
              <a:sym typeface="Noto Sans JP"/>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2"/>
          <p:cNvSpPr txBox="1">
            <a:spLocks noGrp="1"/>
          </p:cNvSpPr>
          <p:nvPr>
            <p:ph type="sldNum" idx="12"/>
          </p:nvPr>
        </p:nvSpPr>
        <p:spPr>
          <a:xfrm>
            <a:off x="8538766" y="4801221"/>
            <a:ext cx="404836" cy="223138"/>
          </a:xfrm>
          <a:prstGeom prst="rect">
            <a:avLst/>
          </a:prstGeom>
          <a:noFill/>
          <a:ln>
            <a:noFill/>
          </a:ln>
        </p:spPr>
        <p:txBody>
          <a:bodyPr spcFirstLastPara="1" wrap="square" lIns="34275" tIns="34275" rIns="34275" bIns="34275" anchor="ctr" anchorCtr="0">
            <a:spAutoFit/>
          </a:bodyPr>
          <a:lstStyle/>
          <a:p>
            <a:pPr marL="0" lvl="0" indent="0" algn="l" rtl="0">
              <a:lnSpc>
                <a:spcPct val="100000"/>
              </a:lnSpc>
              <a:spcBef>
                <a:spcPts val="0"/>
              </a:spcBef>
              <a:spcAft>
                <a:spcPts val="0"/>
              </a:spcAft>
              <a:buSzPts val="1000"/>
              <a:buNone/>
            </a:pPr>
            <a:fld id="{00000000-1234-1234-1234-123412341234}" type="slidenum">
              <a:rPr lang="en-US" altLang="ja-JP">
                <a:latin typeface="Noto Sans JP"/>
                <a:ea typeface="Noto Sans JP"/>
                <a:cs typeface="Noto Sans JP"/>
                <a:sym typeface="Noto Sans JP"/>
              </a:rPr>
              <a:t>6</a:t>
            </a:fld>
            <a:endParaRPr>
              <a:latin typeface="Noto Sans JP"/>
              <a:ea typeface="Noto Sans JP"/>
              <a:cs typeface="Noto Sans JP"/>
              <a:sym typeface="Noto Sans JP"/>
            </a:endParaRPr>
          </a:p>
        </p:txBody>
      </p:sp>
      <p:sp>
        <p:nvSpPr>
          <p:cNvPr id="86" name="Google Shape;86;p12"/>
          <p:cNvSpPr txBox="1">
            <a:spLocks noGrp="1"/>
          </p:cNvSpPr>
          <p:nvPr>
            <p:ph type="body" idx="1"/>
          </p:nvPr>
        </p:nvSpPr>
        <p:spPr>
          <a:xfrm>
            <a:off x="215899" y="464070"/>
            <a:ext cx="8712201" cy="485046"/>
          </a:xfrm>
          <a:prstGeom prst="rect">
            <a:avLst/>
          </a:prstGeom>
          <a:noFill/>
          <a:ln>
            <a:noFill/>
          </a:ln>
        </p:spPr>
        <p:txBody>
          <a:bodyPr spcFirstLastPara="1" wrap="square" lIns="36000" tIns="45700" rIns="36000" bIns="45700" anchor="ctr" anchorCtr="0">
            <a:noAutofit/>
          </a:bodyPr>
          <a:lstStyle/>
          <a:p>
            <a:pPr marL="457200" marR="0" lvl="0" indent="-228600" algn="ctr" rtl="0">
              <a:lnSpc>
                <a:spcPct val="100000"/>
              </a:lnSpc>
              <a:spcBef>
                <a:spcPts val="263"/>
              </a:spcBef>
              <a:spcAft>
                <a:spcPts val="0"/>
              </a:spcAft>
              <a:buSzPts val="2000"/>
              <a:buFont typeface="Arial"/>
              <a:buNone/>
            </a:pPr>
            <a:r>
              <a:rPr lang="ja-JP" b="1">
                <a:solidFill>
                  <a:srgbClr val="FF9900"/>
                </a:solidFill>
                <a:latin typeface="Noto Sans JP"/>
                <a:ea typeface="Noto Sans JP"/>
                <a:cs typeface="Noto Sans JP"/>
                <a:sym typeface="Noto Sans JP"/>
              </a:rPr>
              <a:t>ビジュアルベース</a:t>
            </a:r>
            <a:r>
              <a:rPr lang="ja-JP" b="1">
                <a:latin typeface="Noto Sans JP"/>
                <a:ea typeface="Noto Sans JP"/>
                <a:cs typeface="Noto Sans JP"/>
                <a:sym typeface="Noto Sans JP"/>
              </a:rPr>
              <a:t> × </a:t>
            </a:r>
            <a:r>
              <a:rPr lang="ja-JP" b="1">
                <a:solidFill>
                  <a:srgbClr val="FF9900"/>
                </a:solidFill>
                <a:latin typeface="Noto Sans JP"/>
                <a:ea typeface="Noto Sans JP"/>
                <a:cs typeface="Noto Sans JP"/>
                <a:sym typeface="Noto Sans JP"/>
              </a:rPr>
              <a:t>STEP構造</a:t>
            </a:r>
            <a:r>
              <a:rPr lang="ja-JP">
                <a:latin typeface="Noto Sans JP"/>
                <a:ea typeface="Noto Sans JP"/>
                <a:cs typeface="Noto Sans JP"/>
                <a:sym typeface="Noto Sans JP"/>
              </a:rPr>
              <a:t>のマニュアル</a:t>
            </a:r>
            <a:endParaRPr>
              <a:latin typeface="Noto Sans JP"/>
              <a:ea typeface="Noto Sans JP"/>
              <a:cs typeface="Noto Sans JP"/>
              <a:sym typeface="Noto Sans JP"/>
            </a:endParaRPr>
          </a:p>
        </p:txBody>
      </p:sp>
      <p:grpSp>
        <p:nvGrpSpPr>
          <p:cNvPr id="87" name="Google Shape;87;p12"/>
          <p:cNvGrpSpPr/>
          <p:nvPr/>
        </p:nvGrpSpPr>
        <p:grpSpPr>
          <a:xfrm>
            <a:off x="589907" y="1029272"/>
            <a:ext cx="2424976" cy="2536524"/>
            <a:chOff x="416813" y="1055937"/>
            <a:chExt cx="3515954" cy="3677687"/>
          </a:xfrm>
        </p:grpSpPr>
        <p:sp>
          <p:nvSpPr>
            <p:cNvPr id="88" name="Google Shape;88;p12"/>
            <p:cNvSpPr/>
            <p:nvPr/>
          </p:nvSpPr>
          <p:spPr>
            <a:xfrm>
              <a:off x="461433" y="1092200"/>
              <a:ext cx="1024467" cy="118533"/>
            </a:xfrm>
            <a:prstGeom prst="rect">
              <a:avLst/>
            </a:prstGeom>
            <a:solidFill>
              <a:schemeClr val="l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chemeClr val="lt1"/>
                </a:solidFill>
                <a:latin typeface="Arial"/>
                <a:ea typeface="Arial"/>
                <a:cs typeface="Arial"/>
                <a:sym typeface="Arial"/>
              </a:endParaRPr>
            </a:p>
          </p:txBody>
        </p:sp>
        <p:pic>
          <p:nvPicPr>
            <p:cNvPr id="89" name="Google Shape;89;p12" descr="スクリーンショットの画面&#10;&#10;自動的に生成された説明"/>
            <p:cNvPicPr preferRelativeResize="0"/>
            <p:nvPr/>
          </p:nvPicPr>
          <p:blipFill rotWithShape="1">
            <a:blip r:embed="rId3">
              <a:alphaModFix/>
            </a:blip>
            <a:srcRect l="5231" r="6999"/>
            <a:stretch/>
          </p:blipFill>
          <p:spPr>
            <a:xfrm>
              <a:off x="431799" y="1060148"/>
              <a:ext cx="3479802" cy="1773237"/>
            </a:xfrm>
            <a:prstGeom prst="rect">
              <a:avLst/>
            </a:prstGeom>
            <a:noFill/>
            <a:ln>
              <a:noFill/>
            </a:ln>
          </p:spPr>
        </p:pic>
        <p:pic>
          <p:nvPicPr>
            <p:cNvPr id="90" name="Google Shape;90;p12" descr="スクリーンショットの画面&#10;&#10;自動的に生成された説明"/>
            <p:cNvPicPr preferRelativeResize="0"/>
            <p:nvPr/>
          </p:nvPicPr>
          <p:blipFill rotWithShape="1">
            <a:blip r:embed="rId4">
              <a:alphaModFix/>
            </a:blip>
            <a:srcRect l="5231" r="6999"/>
            <a:stretch/>
          </p:blipFill>
          <p:spPr>
            <a:xfrm>
              <a:off x="431797" y="2662567"/>
              <a:ext cx="3479803" cy="1559570"/>
            </a:xfrm>
            <a:prstGeom prst="rect">
              <a:avLst/>
            </a:prstGeom>
            <a:noFill/>
            <a:ln>
              <a:noFill/>
            </a:ln>
          </p:spPr>
        </p:pic>
        <p:pic>
          <p:nvPicPr>
            <p:cNvPr id="91" name="Google Shape;91;p12" descr="スクリーンショットの画面&#10;&#10;自動的に生成された説明"/>
            <p:cNvPicPr preferRelativeResize="0"/>
            <p:nvPr/>
          </p:nvPicPr>
          <p:blipFill rotWithShape="1">
            <a:blip r:embed="rId5">
              <a:alphaModFix/>
            </a:blip>
            <a:srcRect l="5234" r="6998" b="12293"/>
            <a:stretch/>
          </p:blipFill>
          <p:spPr>
            <a:xfrm>
              <a:off x="431800" y="3627660"/>
              <a:ext cx="3479800" cy="1105964"/>
            </a:xfrm>
            <a:prstGeom prst="rect">
              <a:avLst/>
            </a:prstGeom>
            <a:noFill/>
            <a:ln>
              <a:noFill/>
            </a:ln>
          </p:spPr>
        </p:pic>
        <p:pic>
          <p:nvPicPr>
            <p:cNvPr id="92" name="Google Shape;92;p12" descr="スクリーンショットの画面&#10;&#10;自動的に生成された説明"/>
            <p:cNvPicPr preferRelativeResize="0"/>
            <p:nvPr/>
          </p:nvPicPr>
          <p:blipFill rotWithShape="1">
            <a:blip r:embed="rId6">
              <a:alphaModFix/>
            </a:blip>
            <a:srcRect l="62676" r="1" b="89598"/>
            <a:stretch/>
          </p:blipFill>
          <p:spPr>
            <a:xfrm>
              <a:off x="2431880" y="1060149"/>
              <a:ext cx="1479720" cy="184452"/>
            </a:xfrm>
            <a:prstGeom prst="rect">
              <a:avLst/>
            </a:prstGeom>
            <a:noFill/>
            <a:ln>
              <a:noFill/>
            </a:ln>
          </p:spPr>
        </p:pic>
        <p:sp>
          <p:nvSpPr>
            <p:cNvPr id="93" name="Google Shape;93;p12"/>
            <p:cNvSpPr/>
            <p:nvPr/>
          </p:nvSpPr>
          <p:spPr>
            <a:xfrm>
              <a:off x="431797" y="1055937"/>
              <a:ext cx="889003" cy="154796"/>
            </a:xfrm>
            <a:prstGeom prst="rect">
              <a:avLst/>
            </a:prstGeom>
            <a:solidFill>
              <a:schemeClr val="l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chemeClr val="lt1"/>
                </a:solidFill>
                <a:latin typeface="Arial"/>
                <a:ea typeface="Arial"/>
                <a:cs typeface="Arial"/>
                <a:sym typeface="Arial"/>
              </a:endParaRPr>
            </a:p>
          </p:txBody>
        </p:sp>
        <p:pic>
          <p:nvPicPr>
            <p:cNvPr id="94" name="Google Shape;94;p12" descr="スクリーンショットの画面&#10;&#10;自動的に生成された説明"/>
            <p:cNvPicPr preferRelativeResize="0"/>
            <p:nvPr/>
          </p:nvPicPr>
          <p:blipFill rotWithShape="1">
            <a:blip r:embed="rId7">
              <a:alphaModFix/>
            </a:blip>
            <a:srcRect l="1067" t="12049" r="47195" b="82199"/>
            <a:stretch/>
          </p:blipFill>
          <p:spPr>
            <a:xfrm>
              <a:off x="416813" y="1273815"/>
              <a:ext cx="2051220" cy="102019"/>
            </a:xfrm>
            <a:prstGeom prst="rect">
              <a:avLst/>
            </a:prstGeom>
            <a:noFill/>
            <a:ln>
              <a:noFill/>
            </a:ln>
          </p:spPr>
        </p:pic>
        <p:pic>
          <p:nvPicPr>
            <p:cNvPr id="95" name="Google Shape;95;p12" descr="スクリーンショットの画面&#10;&#10;自動的に生成された説明"/>
            <p:cNvPicPr preferRelativeResize="0"/>
            <p:nvPr/>
          </p:nvPicPr>
          <p:blipFill rotWithShape="1">
            <a:blip r:embed="rId8">
              <a:alphaModFix/>
            </a:blip>
            <a:srcRect l="73197" t="12072" r="-425" b="82199"/>
            <a:stretch/>
          </p:blipFill>
          <p:spPr>
            <a:xfrm>
              <a:off x="2853266" y="1274233"/>
              <a:ext cx="1079501" cy="101601"/>
            </a:xfrm>
            <a:prstGeom prst="rect">
              <a:avLst/>
            </a:prstGeom>
            <a:noFill/>
            <a:ln>
              <a:noFill/>
            </a:ln>
          </p:spPr>
        </p:pic>
      </p:grpSp>
      <p:pic>
        <p:nvPicPr>
          <p:cNvPr id="96" name="Google Shape;96;p12" descr="スクリーンショットの画面&#10;&#10;自動的に生成された説明"/>
          <p:cNvPicPr preferRelativeResize="0"/>
          <p:nvPr/>
        </p:nvPicPr>
        <p:blipFill rotWithShape="1">
          <a:blip r:embed="rId9">
            <a:alphaModFix/>
          </a:blip>
          <a:srcRect l="5233" r="7135"/>
          <a:stretch/>
        </p:blipFill>
        <p:spPr>
          <a:xfrm>
            <a:off x="600242" y="3539723"/>
            <a:ext cx="2400038" cy="1128072"/>
          </a:xfrm>
          <a:prstGeom prst="rect">
            <a:avLst/>
          </a:prstGeom>
          <a:noFill/>
          <a:ln>
            <a:noFill/>
          </a:ln>
        </p:spPr>
      </p:pic>
      <p:cxnSp>
        <p:nvCxnSpPr>
          <p:cNvPr id="97" name="Google Shape;97;p12"/>
          <p:cNvCxnSpPr/>
          <p:nvPr/>
        </p:nvCxnSpPr>
        <p:spPr>
          <a:xfrm>
            <a:off x="2784414" y="2303248"/>
            <a:ext cx="0" cy="2365554"/>
          </a:xfrm>
          <a:prstGeom prst="straightConnector1">
            <a:avLst/>
          </a:prstGeom>
          <a:noFill/>
          <a:ln w="57150" cap="flat" cmpd="sng">
            <a:solidFill>
              <a:srgbClr val="FF9900"/>
            </a:solidFill>
            <a:prstDash val="solid"/>
            <a:bevel/>
            <a:headEnd type="none" w="sm" len="sm"/>
            <a:tailEnd type="stealth" w="med" len="med"/>
          </a:ln>
        </p:spPr>
      </p:cxnSp>
      <p:sp>
        <p:nvSpPr>
          <p:cNvPr id="98" name="Google Shape;98;p12"/>
          <p:cNvSpPr/>
          <p:nvPr/>
        </p:nvSpPr>
        <p:spPr>
          <a:xfrm>
            <a:off x="2102848" y="2235791"/>
            <a:ext cx="914400" cy="305567"/>
          </a:xfrm>
          <a:prstGeom prst="roundRect">
            <a:avLst>
              <a:gd name="adj" fmla="val 50000"/>
            </a:avLst>
          </a:prstGeom>
          <a:solidFill>
            <a:srgbClr val="FF99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ja-JP" sz="1050" b="1" i="0" u="none" strike="noStrike" cap="none">
                <a:solidFill>
                  <a:schemeClr val="lt1"/>
                </a:solidFill>
                <a:latin typeface="Noto Sans JP"/>
                <a:ea typeface="Noto Sans JP"/>
                <a:cs typeface="Noto Sans JP"/>
                <a:sym typeface="Noto Sans JP"/>
              </a:rPr>
              <a:t>STEP構造</a:t>
            </a:r>
            <a:endParaRPr sz="1400" i="0" u="none" strike="noStrike" cap="none">
              <a:solidFill>
                <a:srgbClr val="000000"/>
              </a:solidFill>
              <a:latin typeface="Noto Sans JP"/>
              <a:ea typeface="Noto Sans JP"/>
              <a:cs typeface="Noto Sans JP"/>
              <a:sym typeface="Noto Sans JP"/>
            </a:endParaRPr>
          </a:p>
        </p:txBody>
      </p:sp>
      <p:sp>
        <p:nvSpPr>
          <p:cNvPr id="99" name="Google Shape;99;p12"/>
          <p:cNvSpPr/>
          <p:nvPr/>
        </p:nvSpPr>
        <p:spPr>
          <a:xfrm rot="-1800000">
            <a:off x="2197555" y="3577113"/>
            <a:ext cx="115156" cy="295196"/>
          </a:xfrm>
          <a:prstGeom prst="triangle">
            <a:avLst>
              <a:gd name="adj" fmla="val 50000"/>
            </a:avLst>
          </a:prstGeom>
          <a:solidFill>
            <a:srgbClr val="0975D5"/>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Noto Sans JP"/>
              <a:ea typeface="Noto Sans JP"/>
              <a:cs typeface="Noto Sans JP"/>
              <a:sym typeface="Noto Sans JP"/>
            </a:endParaRPr>
          </a:p>
        </p:txBody>
      </p:sp>
      <p:sp>
        <p:nvSpPr>
          <p:cNvPr id="100" name="Google Shape;100;p12"/>
          <p:cNvSpPr/>
          <p:nvPr/>
        </p:nvSpPr>
        <p:spPr>
          <a:xfrm>
            <a:off x="1676009" y="3791080"/>
            <a:ext cx="914400" cy="305567"/>
          </a:xfrm>
          <a:prstGeom prst="roundRect">
            <a:avLst>
              <a:gd name="adj" fmla="val 50000"/>
            </a:avLst>
          </a:prstGeom>
          <a:solidFill>
            <a:srgbClr val="0066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ja-JP" sz="1050" b="1" i="0" u="none" strike="noStrike" cap="none">
                <a:solidFill>
                  <a:schemeClr val="lt1"/>
                </a:solidFill>
                <a:latin typeface="Noto Sans JP"/>
                <a:ea typeface="Noto Sans JP"/>
                <a:cs typeface="Noto Sans JP"/>
                <a:sym typeface="Noto Sans JP"/>
              </a:rPr>
              <a:t>テキスト</a:t>
            </a:r>
            <a:endParaRPr sz="1400" i="0" u="none" strike="noStrike" cap="none">
              <a:solidFill>
                <a:srgbClr val="000000"/>
              </a:solidFill>
              <a:latin typeface="Noto Sans JP"/>
              <a:ea typeface="Noto Sans JP"/>
              <a:cs typeface="Noto Sans JP"/>
              <a:sym typeface="Noto Sans JP"/>
            </a:endParaRPr>
          </a:p>
        </p:txBody>
      </p:sp>
      <p:sp>
        <p:nvSpPr>
          <p:cNvPr id="101" name="Google Shape;101;p12"/>
          <p:cNvSpPr/>
          <p:nvPr/>
        </p:nvSpPr>
        <p:spPr>
          <a:xfrm>
            <a:off x="648557" y="3788071"/>
            <a:ext cx="914400" cy="305567"/>
          </a:xfrm>
          <a:prstGeom prst="roundRect">
            <a:avLst>
              <a:gd name="adj" fmla="val 50000"/>
            </a:avLst>
          </a:prstGeom>
          <a:solidFill>
            <a:srgbClr val="00B05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ja-JP" sz="1050" b="1" i="0" u="none" strike="noStrike" cap="none">
                <a:solidFill>
                  <a:schemeClr val="lt1"/>
                </a:solidFill>
                <a:latin typeface="Noto Sans JP"/>
                <a:ea typeface="Noto Sans JP"/>
                <a:cs typeface="Noto Sans JP"/>
                <a:sym typeface="Noto Sans JP"/>
              </a:rPr>
              <a:t>画像・動画</a:t>
            </a:r>
            <a:endParaRPr sz="1400" i="0" u="none" strike="noStrike" cap="none">
              <a:solidFill>
                <a:srgbClr val="000000"/>
              </a:solidFill>
              <a:latin typeface="Noto Sans JP"/>
              <a:ea typeface="Noto Sans JP"/>
              <a:cs typeface="Noto Sans JP"/>
              <a:sym typeface="Noto Sans JP"/>
            </a:endParaRPr>
          </a:p>
        </p:txBody>
      </p:sp>
      <p:sp>
        <p:nvSpPr>
          <p:cNvPr id="102" name="Google Shape;102;p12"/>
          <p:cNvSpPr/>
          <p:nvPr/>
        </p:nvSpPr>
        <p:spPr>
          <a:xfrm rot="2539916">
            <a:off x="1121291" y="3578251"/>
            <a:ext cx="115156" cy="295196"/>
          </a:xfrm>
          <a:prstGeom prst="triangle">
            <a:avLst>
              <a:gd name="adj" fmla="val 50000"/>
            </a:avLst>
          </a:prstGeom>
          <a:solidFill>
            <a:srgbClr val="00B05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Noto Sans JP"/>
              <a:ea typeface="Noto Sans JP"/>
              <a:cs typeface="Noto Sans JP"/>
              <a:sym typeface="Noto Sans JP"/>
            </a:endParaRPr>
          </a:p>
        </p:txBody>
      </p:sp>
      <p:sp>
        <p:nvSpPr>
          <p:cNvPr id="103" name="Google Shape;103;p12"/>
          <p:cNvSpPr/>
          <p:nvPr/>
        </p:nvSpPr>
        <p:spPr>
          <a:xfrm>
            <a:off x="3591869" y="1466443"/>
            <a:ext cx="1076025" cy="836805"/>
          </a:xfrm>
          <a:prstGeom prst="rect">
            <a:avLst/>
          </a:prstGeom>
          <a:solidFill>
            <a:srgbClr val="FF9900"/>
          </a:solidFill>
          <a:ln w="9525" cap="flat" cmpd="sng">
            <a:solidFill>
              <a:schemeClr val="accent6"/>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lt1"/>
              </a:buClr>
              <a:buSzPts val="1050"/>
              <a:buFont typeface="Arial"/>
              <a:buNone/>
            </a:pPr>
            <a:r>
              <a:rPr lang="ja-JP" sz="1050" b="1" i="0" u="none" strike="noStrike" cap="none">
                <a:solidFill>
                  <a:schemeClr val="lt1"/>
                </a:solidFill>
                <a:latin typeface="Noto Sans JP"/>
                <a:ea typeface="Noto Sans JP"/>
                <a:cs typeface="Noto Sans JP"/>
                <a:sym typeface="Noto Sans JP"/>
              </a:rPr>
              <a:t>STEP構造</a:t>
            </a:r>
            <a:endParaRPr sz="1050" b="1" i="0" u="none" strike="noStrike" cap="none">
              <a:solidFill>
                <a:schemeClr val="lt1"/>
              </a:solidFill>
              <a:latin typeface="Noto Sans JP"/>
              <a:ea typeface="Noto Sans JP"/>
              <a:cs typeface="Noto Sans JP"/>
              <a:sym typeface="Noto Sans JP"/>
            </a:endParaRPr>
          </a:p>
        </p:txBody>
      </p:sp>
      <p:sp>
        <p:nvSpPr>
          <p:cNvPr id="104" name="Google Shape;104;p12"/>
          <p:cNvSpPr/>
          <p:nvPr/>
        </p:nvSpPr>
        <p:spPr>
          <a:xfrm>
            <a:off x="3591869" y="2518655"/>
            <a:ext cx="1076025" cy="836805"/>
          </a:xfrm>
          <a:prstGeom prst="rect">
            <a:avLst/>
          </a:prstGeom>
          <a:solidFill>
            <a:srgbClr val="00B050"/>
          </a:solidFill>
          <a:ln w="19050" cap="flat" cmpd="sng">
            <a:solidFill>
              <a:srgbClr val="00B05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lt1"/>
              </a:buClr>
              <a:buSzPts val="1050"/>
              <a:buFont typeface="Arial"/>
              <a:buNone/>
            </a:pPr>
            <a:r>
              <a:rPr lang="ja-JP" sz="1050" b="1" i="0" u="none" strike="noStrike" cap="none">
                <a:solidFill>
                  <a:schemeClr val="lt1"/>
                </a:solidFill>
                <a:latin typeface="Noto Sans JP"/>
                <a:ea typeface="Noto Sans JP"/>
                <a:cs typeface="Noto Sans JP"/>
                <a:sym typeface="Noto Sans JP"/>
              </a:rPr>
              <a:t>画像・動画</a:t>
            </a:r>
            <a:endParaRPr sz="1400" i="0" u="none" strike="noStrike" cap="none">
              <a:solidFill>
                <a:srgbClr val="000000"/>
              </a:solidFill>
              <a:latin typeface="Noto Sans JP"/>
              <a:ea typeface="Noto Sans JP"/>
              <a:cs typeface="Noto Sans JP"/>
              <a:sym typeface="Noto Sans JP"/>
            </a:endParaRPr>
          </a:p>
        </p:txBody>
      </p:sp>
      <p:sp>
        <p:nvSpPr>
          <p:cNvPr id="105" name="Google Shape;105;p12"/>
          <p:cNvSpPr/>
          <p:nvPr/>
        </p:nvSpPr>
        <p:spPr>
          <a:xfrm>
            <a:off x="3591869" y="3570867"/>
            <a:ext cx="1076025" cy="836805"/>
          </a:xfrm>
          <a:prstGeom prst="rect">
            <a:avLst/>
          </a:prstGeom>
          <a:solidFill>
            <a:srgbClr val="0066FF"/>
          </a:solidFill>
          <a:ln w="19050" cap="flat" cmpd="sng">
            <a:solidFill>
              <a:srgbClr val="0066FF"/>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lt1"/>
              </a:buClr>
              <a:buSzPts val="1050"/>
              <a:buFont typeface="Arial"/>
              <a:buNone/>
            </a:pPr>
            <a:r>
              <a:rPr lang="ja-JP" sz="1050" b="1" i="0" u="none" strike="noStrike" cap="none">
                <a:solidFill>
                  <a:schemeClr val="lt1"/>
                </a:solidFill>
                <a:latin typeface="Noto Sans JP"/>
                <a:ea typeface="Noto Sans JP"/>
                <a:cs typeface="Noto Sans JP"/>
                <a:sym typeface="Noto Sans JP"/>
              </a:rPr>
              <a:t>テキスト</a:t>
            </a:r>
            <a:endParaRPr sz="1400" i="0" u="none" strike="noStrike" cap="none">
              <a:solidFill>
                <a:srgbClr val="000000"/>
              </a:solidFill>
              <a:latin typeface="Noto Sans JP"/>
              <a:ea typeface="Noto Sans JP"/>
              <a:cs typeface="Noto Sans JP"/>
              <a:sym typeface="Noto Sans JP"/>
            </a:endParaRPr>
          </a:p>
        </p:txBody>
      </p:sp>
      <p:sp>
        <p:nvSpPr>
          <p:cNvPr id="106" name="Google Shape;106;p12"/>
          <p:cNvSpPr/>
          <p:nvPr/>
        </p:nvSpPr>
        <p:spPr>
          <a:xfrm>
            <a:off x="4667893" y="1466443"/>
            <a:ext cx="3886198" cy="836805"/>
          </a:xfrm>
          <a:prstGeom prst="rect">
            <a:avLst/>
          </a:prstGeom>
          <a:solidFill>
            <a:schemeClr val="lt1"/>
          </a:solidFill>
          <a:ln w="19050" cap="flat" cmpd="sng">
            <a:solidFill>
              <a:srgbClr val="FF99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66FF"/>
              </a:buClr>
              <a:buSzPts val="1050"/>
              <a:buFont typeface="Arial"/>
              <a:buNone/>
            </a:pPr>
            <a:r>
              <a:rPr lang="ja-JP" sz="1200" b="1" i="0" u="none" strike="noStrike" cap="none">
                <a:solidFill>
                  <a:srgbClr val="FF9900"/>
                </a:solidFill>
                <a:latin typeface="Noto Sans JP"/>
                <a:ea typeface="Noto Sans JP"/>
                <a:cs typeface="Noto Sans JP"/>
                <a:sym typeface="Noto Sans JP"/>
              </a:rPr>
              <a:t>手順の区切り</a:t>
            </a:r>
            <a:r>
              <a:rPr lang="ja-JP" sz="1200" b="1" i="0" u="none" strike="noStrike" cap="none">
                <a:solidFill>
                  <a:srgbClr val="000000"/>
                </a:solidFill>
                <a:latin typeface="Noto Sans JP"/>
                <a:ea typeface="Noto Sans JP"/>
                <a:cs typeface="Noto Sans JP"/>
                <a:sym typeface="Noto Sans JP"/>
              </a:rPr>
              <a:t>を明確にし、</a:t>
            </a:r>
            <a:r>
              <a:rPr lang="ja-JP" sz="1200" b="1" i="0" u="none" strike="noStrike" cap="none">
                <a:solidFill>
                  <a:srgbClr val="FF9900"/>
                </a:solidFill>
                <a:latin typeface="Noto Sans JP"/>
                <a:ea typeface="Noto Sans JP"/>
                <a:cs typeface="Noto Sans JP"/>
                <a:sym typeface="Noto Sans JP"/>
              </a:rPr>
              <a:t>業務の流れを定義</a:t>
            </a:r>
            <a:r>
              <a:rPr lang="ja-JP" sz="1200" b="1" i="0" u="none" strike="noStrike" cap="none">
                <a:solidFill>
                  <a:srgbClr val="000000"/>
                </a:solidFill>
                <a:latin typeface="Noto Sans JP"/>
                <a:ea typeface="Noto Sans JP"/>
                <a:cs typeface="Noto Sans JP"/>
                <a:sym typeface="Noto Sans JP"/>
              </a:rPr>
              <a:t>できる</a:t>
            </a:r>
            <a:endParaRPr sz="1800" i="0" u="none" strike="noStrike" cap="none">
              <a:solidFill>
                <a:srgbClr val="000000"/>
              </a:solidFill>
              <a:latin typeface="Noto Sans JP"/>
              <a:ea typeface="Noto Sans JP"/>
              <a:cs typeface="Noto Sans JP"/>
              <a:sym typeface="Noto Sans JP"/>
            </a:endParaRPr>
          </a:p>
        </p:txBody>
      </p:sp>
      <p:sp>
        <p:nvSpPr>
          <p:cNvPr id="107" name="Google Shape;107;p12"/>
          <p:cNvSpPr/>
          <p:nvPr/>
        </p:nvSpPr>
        <p:spPr>
          <a:xfrm>
            <a:off x="4667893" y="2518655"/>
            <a:ext cx="3886198" cy="836805"/>
          </a:xfrm>
          <a:prstGeom prst="rect">
            <a:avLst/>
          </a:prstGeom>
          <a:solidFill>
            <a:schemeClr val="lt1"/>
          </a:solidFill>
          <a:ln w="19050" cap="flat" cmpd="sng">
            <a:solidFill>
              <a:srgbClr val="00B05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ja-JP" sz="1200" b="1" i="0" u="none" strike="noStrike" cap="none">
                <a:solidFill>
                  <a:srgbClr val="000000"/>
                </a:solidFill>
                <a:latin typeface="Noto Sans JP"/>
                <a:ea typeface="Noto Sans JP"/>
                <a:cs typeface="Noto Sans JP"/>
                <a:sym typeface="Noto Sans JP"/>
              </a:rPr>
              <a:t>各手順の作業内容を</a:t>
            </a:r>
            <a:r>
              <a:rPr lang="ja-JP" sz="1200" b="1" i="0" u="none" strike="noStrike" cap="none">
                <a:solidFill>
                  <a:srgbClr val="FF9900"/>
                </a:solidFill>
                <a:latin typeface="Noto Sans JP"/>
                <a:ea typeface="Noto Sans JP"/>
                <a:cs typeface="Noto Sans JP"/>
                <a:sym typeface="Noto Sans JP"/>
              </a:rPr>
              <a:t>ビジュアルベース</a:t>
            </a:r>
            <a:r>
              <a:rPr lang="ja-JP" sz="1200" b="1" i="0" u="none" strike="noStrike" cap="none">
                <a:solidFill>
                  <a:srgbClr val="000000"/>
                </a:solidFill>
                <a:latin typeface="Noto Sans JP"/>
                <a:ea typeface="Noto Sans JP"/>
                <a:cs typeface="Noto Sans JP"/>
                <a:sym typeface="Noto Sans JP"/>
              </a:rPr>
              <a:t>で</a:t>
            </a:r>
            <a:endParaRPr sz="1200" b="1" i="0" u="none" strike="noStrike" cap="none">
              <a:solidFill>
                <a:srgbClr val="000000"/>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1050"/>
              <a:buFont typeface="Arial"/>
              <a:buNone/>
            </a:pPr>
            <a:r>
              <a:rPr lang="ja-JP" sz="1200" b="1" i="0" u="none" strike="noStrike" cap="none">
                <a:solidFill>
                  <a:srgbClr val="000000"/>
                </a:solidFill>
                <a:latin typeface="Noto Sans JP"/>
                <a:ea typeface="Noto Sans JP"/>
                <a:cs typeface="Noto Sans JP"/>
                <a:sym typeface="Noto Sans JP"/>
              </a:rPr>
              <a:t>明確に表現できる</a:t>
            </a:r>
            <a:endParaRPr sz="1800" i="0" u="none" strike="noStrike" cap="none">
              <a:solidFill>
                <a:srgbClr val="000000"/>
              </a:solidFill>
              <a:latin typeface="Noto Sans JP"/>
              <a:ea typeface="Noto Sans JP"/>
              <a:cs typeface="Noto Sans JP"/>
              <a:sym typeface="Noto Sans JP"/>
            </a:endParaRPr>
          </a:p>
        </p:txBody>
      </p:sp>
      <p:sp>
        <p:nvSpPr>
          <p:cNvPr id="108" name="Google Shape;108;p12"/>
          <p:cNvSpPr/>
          <p:nvPr/>
        </p:nvSpPr>
        <p:spPr>
          <a:xfrm>
            <a:off x="4667893" y="3570867"/>
            <a:ext cx="3886198" cy="836805"/>
          </a:xfrm>
          <a:prstGeom prst="rect">
            <a:avLst/>
          </a:prstGeom>
          <a:solidFill>
            <a:schemeClr val="lt1"/>
          </a:solidFill>
          <a:ln w="19050" cap="flat" cmpd="sng">
            <a:solidFill>
              <a:srgbClr val="0066FF"/>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ja-JP" sz="1200" b="1" i="0" u="none" strike="noStrike" cap="none">
                <a:solidFill>
                  <a:srgbClr val="000000"/>
                </a:solidFill>
                <a:latin typeface="Noto Sans JP"/>
                <a:ea typeface="Noto Sans JP"/>
                <a:cs typeface="Noto Sans JP"/>
                <a:sym typeface="Noto Sans JP"/>
              </a:rPr>
              <a:t>画像や動画では伝えられない</a:t>
            </a:r>
            <a:r>
              <a:rPr lang="ja-JP" sz="1200" b="1" i="0" u="none" strike="noStrike" cap="none">
                <a:solidFill>
                  <a:srgbClr val="FF9900"/>
                </a:solidFill>
                <a:latin typeface="Noto Sans JP"/>
                <a:ea typeface="Noto Sans JP"/>
                <a:cs typeface="Noto Sans JP"/>
                <a:sym typeface="Noto Sans JP"/>
              </a:rPr>
              <a:t>詳細な情報</a:t>
            </a:r>
            <a:r>
              <a:rPr lang="ja-JP" sz="1200" b="1" i="0" u="none" strike="noStrike" cap="none">
                <a:solidFill>
                  <a:srgbClr val="000000"/>
                </a:solidFill>
                <a:latin typeface="Noto Sans JP"/>
                <a:ea typeface="Noto Sans JP"/>
                <a:cs typeface="Noto Sans JP"/>
                <a:sym typeface="Noto Sans JP"/>
              </a:rPr>
              <a:t>を補足できる</a:t>
            </a:r>
            <a:endParaRPr sz="1800" i="0" u="none" strike="noStrike" cap="none">
              <a:solidFill>
                <a:srgbClr val="000000"/>
              </a:solidFill>
              <a:latin typeface="Noto Sans JP"/>
              <a:ea typeface="Noto Sans JP"/>
              <a:cs typeface="Noto Sans JP"/>
              <a:sym typeface="Noto Sans JP"/>
            </a:endParaRPr>
          </a:p>
        </p:txBody>
      </p:sp>
      <p:sp>
        <p:nvSpPr>
          <p:cNvPr id="109" name="Google Shape;109;p12"/>
          <p:cNvSpPr txBox="1">
            <a:spLocks noGrp="1"/>
          </p:cNvSpPr>
          <p:nvPr>
            <p:ph type="title"/>
          </p:nvPr>
        </p:nvSpPr>
        <p:spPr>
          <a:xfrm>
            <a:off x="414602" y="-4864"/>
            <a:ext cx="8347200" cy="5919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ja-JP">
                <a:solidFill>
                  <a:srgbClr val="3F3F3F"/>
                </a:solidFill>
                <a:latin typeface="Noto Sans JP"/>
                <a:ea typeface="Noto Sans JP"/>
                <a:cs typeface="Noto Sans JP"/>
                <a:sym typeface="Noto Sans JP"/>
              </a:rPr>
              <a:t>Teachme Bizの特徴</a:t>
            </a:r>
            <a:endParaRPr>
              <a:solidFill>
                <a:schemeClr val="dk1"/>
              </a:solidFill>
              <a:latin typeface="Noto Sans JP"/>
              <a:ea typeface="Noto Sans JP"/>
              <a:cs typeface="Noto Sans JP"/>
              <a:sym typeface="Noto Sans JP"/>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13"/>
          <p:cNvPicPr preferRelativeResize="0"/>
          <p:nvPr/>
        </p:nvPicPr>
        <p:blipFill rotWithShape="1">
          <a:blip r:embed="rId3">
            <a:alphaModFix/>
          </a:blip>
          <a:srcRect/>
          <a:stretch/>
        </p:blipFill>
        <p:spPr>
          <a:xfrm>
            <a:off x="3428311" y="2698897"/>
            <a:ext cx="1425864" cy="1069398"/>
          </a:xfrm>
          <a:prstGeom prst="rect">
            <a:avLst/>
          </a:prstGeom>
          <a:noFill/>
          <a:ln>
            <a:noFill/>
          </a:ln>
        </p:spPr>
      </p:pic>
      <p:cxnSp>
        <p:nvCxnSpPr>
          <p:cNvPr id="115" name="Google Shape;115;p13"/>
          <p:cNvCxnSpPr/>
          <p:nvPr/>
        </p:nvCxnSpPr>
        <p:spPr>
          <a:xfrm flipH="1">
            <a:off x="4777155" y="2223719"/>
            <a:ext cx="3669300" cy="886800"/>
          </a:xfrm>
          <a:prstGeom prst="straightConnector1">
            <a:avLst/>
          </a:prstGeom>
          <a:noFill/>
          <a:ln w="31750" cap="flat" cmpd="sng">
            <a:solidFill>
              <a:srgbClr val="A5A5A5"/>
            </a:solidFill>
            <a:prstDash val="dot"/>
            <a:bevel/>
            <a:headEnd type="none" w="sm" len="sm"/>
            <a:tailEnd type="triangle" w="med" len="med"/>
          </a:ln>
          <a:effectLst>
            <a:outerShdw blurRad="76200" dist="38100" dir="5400000" rotWithShape="0">
              <a:srgbClr val="000000">
                <a:alpha val="35686"/>
              </a:srgbClr>
            </a:outerShdw>
          </a:effectLst>
        </p:spPr>
      </p:cxnSp>
      <p:cxnSp>
        <p:nvCxnSpPr>
          <p:cNvPr id="116" name="Google Shape;116;p13"/>
          <p:cNvCxnSpPr/>
          <p:nvPr/>
        </p:nvCxnSpPr>
        <p:spPr>
          <a:xfrm rot="10800000">
            <a:off x="4777121" y="3254918"/>
            <a:ext cx="3461100" cy="0"/>
          </a:xfrm>
          <a:prstGeom prst="straightConnector1">
            <a:avLst/>
          </a:prstGeom>
          <a:noFill/>
          <a:ln w="31750" cap="flat" cmpd="sng">
            <a:solidFill>
              <a:srgbClr val="A5A5A5"/>
            </a:solidFill>
            <a:prstDash val="dot"/>
            <a:bevel/>
            <a:headEnd type="none" w="sm" len="sm"/>
            <a:tailEnd type="triangle" w="med" len="med"/>
          </a:ln>
          <a:effectLst>
            <a:outerShdw blurRad="76200" dist="38100" dir="5400000" rotWithShape="0">
              <a:srgbClr val="000000">
                <a:alpha val="35686"/>
              </a:srgbClr>
            </a:outerShdw>
          </a:effectLst>
        </p:spPr>
      </p:cxnSp>
      <p:cxnSp>
        <p:nvCxnSpPr>
          <p:cNvPr id="117" name="Google Shape;117;p13"/>
          <p:cNvCxnSpPr/>
          <p:nvPr/>
        </p:nvCxnSpPr>
        <p:spPr>
          <a:xfrm rot="10800000">
            <a:off x="4777312" y="3394912"/>
            <a:ext cx="3414600" cy="887100"/>
          </a:xfrm>
          <a:prstGeom prst="straightConnector1">
            <a:avLst/>
          </a:prstGeom>
          <a:noFill/>
          <a:ln w="31750" cap="flat" cmpd="sng">
            <a:solidFill>
              <a:srgbClr val="A5A5A5"/>
            </a:solidFill>
            <a:prstDash val="dot"/>
            <a:bevel/>
            <a:headEnd type="none" w="sm" len="sm"/>
            <a:tailEnd type="triangle" w="med" len="med"/>
          </a:ln>
          <a:effectLst>
            <a:outerShdw blurRad="76200" dist="38100" dir="5400000" rotWithShape="0">
              <a:srgbClr val="000000">
                <a:alpha val="35686"/>
              </a:srgbClr>
            </a:outerShdw>
          </a:effectLst>
        </p:spPr>
      </p:cxnSp>
      <p:sp>
        <p:nvSpPr>
          <p:cNvPr id="118" name="Google Shape;118;p13"/>
          <p:cNvSpPr/>
          <p:nvPr/>
        </p:nvSpPr>
        <p:spPr>
          <a:xfrm>
            <a:off x="5105856" y="2158367"/>
            <a:ext cx="1686600" cy="2143200"/>
          </a:xfrm>
          <a:prstGeom prst="rect">
            <a:avLst/>
          </a:prstGeom>
          <a:solidFill>
            <a:schemeClr val="lt1"/>
          </a:solidFill>
          <a:ln w="25400" cap="flat" cmpd="sng">
            <a:solidFill>
              <a:schemeClr val="dk1"/>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3F3F3F"/>
              </a:solidFill>
              <a:latin typeface="Arial"/>
              <a:ea typeface="Arial"/>
              <a:cs typeface="Arial"/>
              <a:sym typeface="Arial"/>
            </a:endParaRPr>
          </a:p>
        </p:txBody>
      </p:sp>
      <p:cxnSp>
        <p:nvCxnSpPr>
          <p:cNvPr id="119" name="Google Shape;119;p13"/>
          <p:cNvCxnSpPr/>
          <p:nvPr/>
        </p:nvCxnSpPr>
        <p:spPr>
          <a:xfrm>
            <a:off x="3145503" y="3251918"/>
            <a:ext cx="399000" cy="0"/>
          </a:xfrm>
          <a:prstGeom prst="straightConnector1">
            <a:avLst/>
          </a:prstGeom>
          <a:noFill/>
          <a:ln w="31750" cap="flat" cmpd="sng">
            <a:solidFill>
              <a:srgbClr val="3F3F3F"/>
            </a:solidFill>
            <a:prstDash val="solid"/>
            <a:bevel/>
            <a:headEnd type="none" w="sm" len="sm"/>
            <a:tailEnd type="none" w="sm" len="sm"/>
          </a:ln>
          <a:effectLst>
            <a:outerShdw blurRad="76200" dist="38100" dir="5400000" rotWithShape="0">
              <a:srgbClr val="000000">
                <a:alpha val="35686"/>
              </a:srgbClr>
            </a:outerShdw>
          </a:effectLst>
        </p:spPr>
      </p:cxnSp>
      <p:cxnSp>
        <p:nvCxnSpPr>
          <p:cNvPr id="120" name="Google Shape;120;p13"/>
          <p:cNvCxnSpPr/>
          <p:nvPr/>
        </p:nvCxnSpPr>
        <p:spPr>
          <a:xfrm>
            <a:off x="1238865" y="2209718"/>
            <a:ext cx="1829100" cy="967500"/>
          </a:xfrm>
          <a:prstGeom prst="straightConnector1">
            <a:avLst/>
          </a:prstGeom>
          <a:noFill/>
          <a:ln w="31750" cap="flat" cmpd="sng">
            <a:solidFill>
              <a:srgbClr val="3F3F3F"/>
            </a:solidFill>
            <a:prstDash val="solid"/>
            <a:bevel/>
            <a:headEnd type="none" w="sm" len="sm"/>
            <a:tailEnd type="none" w="sm" len="sm"/>
          </a:ln>
          <a:effectLst>
            <a:outerShdw blurRad="76200" dist="38100" dir="5400000" rotWithShape="0">
              <a:srgbClr val="000000">
                <a:alpha val="35686"/>
              </a:srgbClr>
            </a:outerShdw>
          </a:effectLst>
        </p:spPr>
      </p:cxnSp>
      <p:cxnSp>
        <p:nvCxnSpPr>
          <p:cNvPr id="121" name="Google Shape;121;p13"/>
          <p:cNvCxnSpPr/>
          <p:nvPr/>
        </p:nvCxnSpPr>
        <p:spPr>
          <a:xfrm>
            <a:off x="1135626" y="3204402"/>
            <a:ext cx="1891800" cy="0"/>
          </a:xfrm>
          <a:prstGeom prst="straightConnector1">
            <a:avLst/>
          </a:prstGeom>
          <a:noFill/>
          <a:ln w="31750" cap="flat" cmpd="sng">
            <a:solidFill>
              <a:srgbClr val="3F3F3F"/>
            </a:solidFill>
            <a:prstDash val="solid"/>
            <a:bevel/>
            <a:headEnd type="none" w="sm" len="sm"/>
            <a:tailEnd type="none" w="sm" len="sm"/>
          </a:ln>
          <a:effectLst>
            <a:outerShdw blurRad="76200" dist="38100" dir="5400000" rotWithShape="0">
              <a:srgbClr val="000000">
                <a:alpha val="35686"/>
              </a:srgbClr>
            </a:outerShdw>
          </a:effectLst>
        </p:spPr>
      </p:cxnSp>
      <p:cxnSp>
        <p:nvCxnSpPr>
          <p:cNvPr id="122" name="Google Shape;122;p13"/>
          <p:cNvCxnSpPr/>
          <p:nvPr/>
        </p:nvCxnSpPr>
        <p:spPr>
          <a:xfrm rot="10800000" flipH="1">
            <a:off x="1204452" y="3229873"/>
            <a:ext cx="1819800" cy="916800"/>
          </a:xfrm>
          <a:prstGeom prst="straightConnector1">
            <a:avLst/>
          </a:prstGeom>
          <a:noFill/>
          <a:ln w="31750" cap="flat" cmpd="sng">
            <a:solidFill>
              <a:srgbClr val="3F3F3F"/>
            </a:solidFill>
            <a:prstDash val="solid"/>
            <a:bevel/>
            <a:headEnd type="none" w="sm" len="sm"/>
            <a:tailEnd type="none" w="sm" len="sm"/>
          </a:ln>
          <a:effectLst>
            <a:outerShdw blurRad="76200" dist="38100" dir="5400000" rotWithShape="0">
              <a:srgbClr val="000000">
                <a:alpha val="35686"/>
              </a:srgbClr>
            </a:outerShdw>
          </a:effectLst>
        </p:spPr>
      </p:cxnSp>
      <p:sp>
        <p:nvSpPr>
          <p:cNvPr id="123" name="Google Shape;123;p13"/>
          <p:cNvSpPr txBox="1"/>
          <p:nvPr/>
        </p:nvSpPr>
        <p:spPr>
          <a:xfrm>
            <a:off x="576602" y="2465686"/>
            <a:ext cx="748800" cy="346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3F3F3F"/>
              </a:buClr>
              <a:buSzPts val="1050"/>
              <a:buFont typeface="Arial"/>
              <a:buNone/>
            </a:pPr>
            <a:r>
              <a:rPr lang="ja-JP" sz="1050" i="0" u="none" strike="noStrike" cap="none">
                <a:solidFill>
                  <a:srgbClr val="3F3F3F"/>
                </a:solidFill>
                <a:latin typeface="Noto Sans JP"/>
                <a:ea typeface="Noto Sans JP"/>
                <a:cs typeface="Noto Sans JP"/>
                <a:sym typeface="Noto Sans JP"/>
              </a:rPr>
              <a:t>パソコン</a:t>
            </a:r>
            <a:endParaRPr sz="1400" i="0" u="none" strike="noStrike" cap="none">
              <a:solidFill>
                <a:srgbClr val="000000"/>
              </a:solidFill>
              <a:latin typeface="Noto Sans JP"/>
              <a:ea typeface="Noto Sans JP"/>
              <a:cs typeface="Noto Sans JP"/>
              <a:sym typeface="Noto Sans JP"/>
            </a:endParaRPr>
          </a:p>
        </p:txBody>
      </p:sp>
      <p:sp>
        <p:nvSpPr>
          <p:cNvPr id="124" name="Google Shape;124;p13"/>
          <p:cNvSpPr txBox="1"/>
          <p:nvPr/>
        </p:nvSpPr>
        <p:spPr>
          <a:xfrm>
            <a:off x="522100" y="3449547"/>
            <a:ext cx="858000" cy="346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3F3F3F"/>
              </a:buClr>
              <a:buSzPts val="1050"/>
              <a:buFont typeface="Arial"/>
              <a:buNone/>
            </a:pPr>
            <a:r>
              <a:rPr lang="ja-JP" sz="1050" i="0" u="none" strike="noStrike" cap="none">
                <a:solidFill>
                  <a:srgbClr val="3F3F3F"/>
                </a:solidFill>
                <a:latin typeface="Noto Sans JP"/>
                <a:ea typeface="Noto Sans JP"/>
                <a:cs typeface="Noto Sans JP"/>
                <a:sym typeface="Noto Sans JP"/>
              </a:rPr>
              <a:t>タブレット</a:t>
            </a:r>
            <a:endParaRPr sz="1400" i="0" u="none" strike="noStrike" cap="none">
              <a:solidFill>
                <a:srgbClr val="000000"/>
              </a:solidFill>
              <a:latin typeface="Noto Sans JP"/>
              <a:ea typeface="Noto Sans JP"/>
              <a:cs typeface="Noto Sans JP"/>
              <a:sym typeface="Noto Sans JP"/>
            </a:endParaRPr>
          </a:p>
        </p:txBody>
      </p:sp>
      <p:sp>
        <p:nvSpPr>
          <p:cNvPr id="125" name="Google Shape;125;p13"/>
          <p:cNvSpPr txBox="1"/>
          <p:nvPr/>
        </p:nvSpPr>
        <p:spPr>
          <a:xfrm>
            <a:off x="387447" y="4391817"/>
            <a:ext cx="1127100" cy="346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3F3F3F"/>
              </a:buClr>
              <a:buSzPts val="1050"/>
              <a:buFont typeface="Arial"/>
              <a:buNone/>
            </a:pPr>
            <a:r>
              <a:rPr lang="ja-JP" sz="1050" i="0" u="none" strike="noStrike" cap="none">
                <a:solidFill>
                  <a:srgbClr val="3F3F3F"/>
                </a:solidFill>
                <a:latin typeface="Noto Sans JP"/>
                <a:ea typeface="Noto Sans JP"/>
                <a:cs typeface="Noto Sans JP"/>
                <a:sym typeface="Noto Sans JP"/>
              </a:rPr>
              <a:t>スマートフォン</a:t>
            </a:r>
            <a:endParaRPr sz="1400" i="0" u="none" strike="noStrike" cap="none">
              <a:solidFill>
                <a:srgbClr val="000000"/>
              </a:solidFill>
              <a:latin typeface="Noto Sans JP"/>
              <a:ea typeface="Noto Sans JP"/>
              <a:cs typeface="Noto Sans JP"/>
              <a:sym typeface="Noto Sans JP"/>
            </a:endParaRPr>
          </a:p>
        </p:txBody>
      </p:sp>
      <p:pic>
        <p:nvPicPr>
          <p:cNvPr id="126" name="Google Shape;126;p13"/>
          <p:cNvPicPr preferRelativeResize="0"/>
          <p:nvPr/>
        </p:nvPicPr>
        <p:blipFill rotWithShape="1">
          <a:blip r:embed="rId4">
            <a:alphaModFix/>
          </a:blip>
          <a:srcRect t="8726" b="-109"/>
          <a:stretch/>
        </p:blipFill>
        <p:spPr>
          <a:xfrm>
            <a:off x="1774887" y="2571289"/>
            <a:ext cx="784609" cy="1274622"/>
          </a:xfrm>
          <a:prstGeom prst="rect">
            <a:avLst/>
          </a:prstGeom>
          <a:noFill/>
          <a:ln>
            <a:noFill/>
          </a:ln>
        </p:spPr>
      </p:pic>
      <p:pic>
        <p:nvPicPr>
          <p:cNvPr id="127" name="Google Shape;127;p13"/>
          <p:cNvPicPr preferRelativeResize="0"/>
          <p:nvPr/>
        </p:nvPicPr>
        <p:blipFill rotWithShape="1">
          <a:blip r:embed="rId5">
            <a:alphaModFix/>
          </a:blip>
          <a:srcRect t="2613" b="7244"/>
          <a:stretch/>
        </p:blipFill>
        <p:spPr>
          <a:xfrm>
            <a:off x="2438568" y="2565166"/>
            <a:ext cx="784125" cy="1256518"/>
          </a:xfrm>
          <a:prstGeom prst="rect">
            <a:avLst/>
          </a:prstGeom>
          <a:noFill/>
          <a:ln>
            <a:noFill/>
          </a:ln>
        </p:spPr>
      </p:pic>
      <p:pic>
        <p:nvPicPr>
          <p:cNvPr id="128" name="Google Shape;128;p13"/>
          <p:cNvPicPr preferRelativeResize="0"/>
          <p:nvPr/>
        </p:nvPicPr>
        <p:blipFill rotWithShape="1">
          <a:blip r:embed="rId6">
            <a:alphaModFix/>
          </a:blip>
          <a:srcRect/>
          <a:stretch/>
        </p:blipFill>
        <p:spPr>
          <a:xfrm>
            <a:off x="3776086" y="3801871"/>
            <a:ext cx="722467" cy="288987"/>
          </a:xfrm>
          <a:prstGeom prst="rect">
            <a:avLst/>
          </a:prstGeom>
          <a:noFill/>
          <a:ln>
            <a:noFill/>
          </a:ln>
        </p:spPr>
      </p:pic>
      <p:pic>
        <p:nvPicPr>
          <p:cNvPr id="129" name="Google Shape;129;p13"/>
          <p:cNvPicPr preferRelativeResize="0"/>
          <p:nvPr/>
        </p:nvPicPr>
        <p:blipFill rotWithShape="1">
          <a:blip r:embed="rId7">
            <a:alphaModFix/>
          </a:blip>
          <a:srcRect/>
          <a:stretch/>
        </p:blipFill>
        <p:spPr>
          <a:xfrm>
            <a:off x="8126667" y="1912195"/>
            <a:ext cx="619834" cy="914829"/>
          </a:xfrm>
          <a:prstGeom prst="rect">
            <a:avLst/>
          </a:prstGeom>
          <a:noFill/>
          <a:ln>
            <a:noFill/>
          </a:ln>
        </p:spPr>
      </p:pic>
      <p:pic>
        <p:nvPicPr>
          <p:cNvPr id="130" name="Google Shape;130;p13"/>
          <p:cNvPicPr preferRelativeResize="0"/>
          <p:nvPr/>
        </p:nvPicPr>
        <p:blipFill rotWithShape="1">
          <a:blip r:embed="rId8">
            <a:alphaModFix/>
          </a:blip>
          <a:srcRect/>
          <a:stretch/>
        </p:blipFill>
        <p:spPr>
          <a:xfrm>
            <a:off x="8117078" y="3125940"/>
            <a:ext cx="639012" cy="523396"/>
          </a:xfrm>
          <a:prstGeom prst="rect">
            <a:avLst/>
          </a:prstGeom>
          <a:noFill/>
          <a:ln>
            <a:noFill/>
          </a:ln>
        </p:spPr>
      </p:pic>
      <p:pic>
        <p:nvPicPr>
          <p:cNvPr id="131" name="Google Shape;131;p13"/>
          <p:cNvPicPr preferRelativeResize="0"/>
          <p:nvPr/>
        </p:nvPicPr>
        <p:blipFill rotWithShape="1">
          <a:blip r:embed="rId9">
            <a:alphaModFix/>
          </a:blip>
          <a:srcRect/>
          <a:stretch/>
        </p:blipFill>
        <p:spPr>
          <a:xfrm>
            <a:off x="8120757" y="4054737"/>
            <a:ext cx="631655" cy="586357"/>
          </a:xfrm>
          <a:prstGeom prst="rect">
            <a:avLst/>
          </a:prstGeom>
          <a:noFill/>
          <a:ln>
            <a:noFill/>
          </a:ln>
        </p:spPr>
      </p:pic>
      <p:pic>
        <p:nvPicPr>
          <p:cNvPr id="132" name="Google Shape;132;p13"/>
          <p:cNvPicPr preferRelativeResize="0"/>
          <p:nvPr/>
        </p:nvPicPr>
        <p:blipFill rotWithShape="1">
          <a:blip r:embed="rId10">
            <a:alphaModFix/>
          </a:blip>
          <a:srcRect t="10039"/>
          <a:stretch/>
        </p:blipFill>
        <p:spPr>
          <a:xfrm>
            <a:off x="6010485" y="2877839"/>
            <a:ext cx="508556" cy="813733"/>
          </a:xfrm>
          <a:prstGeom prst="rect">
            <a:avLst/>
          </a:prstGeom>
          <a:noFill/>
          <a:ln>
            <a:noFill/>
          </a:ln>
        </p:spPr>
      </p:pic>
      <p:pic>
        <p:nvPicPr>
          <p:cNvPr id="133" name="Google Shape;133;p13"/>
          <p:cNvPicPr preferRelativeResize="0"/>
          <p:nvPr/>
        </p:nvPicPr>
        <p:blipFill rotWithShape="1">
          <a:blip r:embed="rId11">
            <a:alphaModFix/>
          </a:blip>
          <a:srcRect t="9763"/>
          <a:stretch/>
        </p:blipFill>
        <p:spPr>
          <a:xfrm>
            <a:off x="5421414" y="2879607"/>
            <a:ext cx="512552" cy="822675"/>
          </a:xfrm>
          <a:prstGeom prst="rect">
            <a:avLst/>
          </a:prstGeom>
          <a:noFill/>
          <a:ln>
            <a:noFill/>
          </a:ln>
        </p:spPr>
      </p:pic>
      <p:sp>
        <p:nvSpPr>
          <p:cNvPr id="134" name="Google Shape;134;p13"/>
          <p:cNvSpPr txBox="1"/>
          <p:nvPr/>
        </p:nvSpPr>
        <p:spPr>
          <a:xfrm>
            <a:off x="5326872" y="2301710"/>
            <a:ext cx="1261800" cy="507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3F3F3F"/>
              </a:buClr>
              <a:buSzPts val="1050"/>
              <a:buFont typeface="Arial"/>
              <a:buNone/>
            </a:pPr>
            <a:r>
              <a:rPr lang="ja-JP" sz="1050" i="0" u="none" strike="noStrike" cap="none">
                <a:solidFill>
                  <a:srgbClr val="3F3F3F"/>
                </a:solidFill>
                <a:latin typeface="Noto Sans JP"/>
                <a:ea typeface="Noto Sans JP"/>
                <a:cs typeface="Noto Sans JP"/>
                <a:sym typeface="Noto Sans JP"/>
              </a:rPr>
              <a:t>必要なときに</a:t>
            </a:r>
            <a:endParaRPr sz="1050" i="0" u="none" strike="noStrike" cap="none">
              <a:solidFill>
                <a:srgbClr val="3F3F3F"/>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3F3F3F"/>
              </a:buClr>
              <a:buSzPts val="1050"/>
              <a:buFont typeface="Arial"/>
              <a:buNone/>
            </a:pPr>
            <a:r>
              <a:rPr lang="ja-JP" sz="1050" i="0" u="none" strike="noStrike" cap="none">
                <a:solidFill>
                  <a:srgbClr val="3F3F3F"/>
                </a:solidFill>
                <a:latin typeface="Noto Sans JP"/>
                <a:ea typeface="Noto Sans JP"/>
                <a:cs typeface="Noto Sans JP"/>
                <a:sym typeface="Noto Sans JP"/>
              </a:rPr>
              <a:t>　アクセスし、</a:t>
            </a:r>
            <a:endParaRPr sz="1050" i="0" u="none" strike="noStrike" cap="none">
              <a:solidFill>
                <a:srgbClr val="3F3F3F"/>
              </a:solidFill>
              <a:latin typeface="Noto Sans JP"/>
              <a:ea typeface="Noto Sans JP"/>
              <a:cs typeface="Noto Sans JP"/>
              <a:sym typeface="Noto Sans JP"/>
            </a:endParaRPr>
          </a:p>
        </p:txBody>
      </p:sp>
      <p:sp>
        <p:nvSpPr>
          <p:cNvPr id="135" name="Google Shape;135;p13"/>
          <p:cNvSpPr txBox="1"/>
          <p:nvPr/>
        </p:nvSpPr>
        <p:spPr>
          <a:xfrm>
            <a:off x="5258225" y="3806050"/>
            <a:ext cx="1425900" cy="346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3F3F3F"/>
              </a:buClr>
              <a:buSzPts val="1050"/>
              <a:buFont typeface="Arial"/>
              <a:buNone/>
            </a:pPr>
            <a:r>
              <a:rPr lang="ja-JP" sz="1050" i="0" u="none" strike="noStrike" cap="none">
                <a:solidFill>
                  <a:srgbClr val="3F3F3F"/>
                </a:solidFill>
                <a:latin typeface="Noto Sans JP"/>
                <a:ea typeface="Noto Sans JP"/>
                <a:cs typeface="Noto Sans JP"/>
                <a:sym typeface="Noto Sans JP"/>
              </a:rPr>
              <a:t>最新の情報を確認</a:t>
            </a:r>
            <a:endParaRPr sz="1400" i="0" u="none" strike="noStrike" cap="none">
              <a:solidFill>
                <a:srgbClr val="000000"/>
              </a:solidFill>
              <a:latin typeface="Noto Sans JP"/>
              <a:ea typeface="Noto Sans JP"/>
              <a:cs typeface="Noto Sans JP"/>
              <a:sym typeface="Noto Sans JP"/>
            </a:endParaRPr>
          </a:p>
        </p:txBody>
      </p:sp>
      <p:sp>
        <p:nvSpPr>
          <p:cNvPr id="136" name="Google Shape;136;p13"/>
          <p:cNvSpPr txBox="1"/>
          <p:nvPr/>
        </p:nvSpPr>
        <p:spPr>
          <a:xfrm>
            <a:off x="5170010" y="3006025"/>
            <a:ext cx="1555226" cy="307777"/>
          </a:xfrm>
          <a:prstGeom prst="rect">
            <a:avLst/>
          </a:prstGeom>
          <a:solidFill>
            <a:schemeClr val="lt1">
              <a:alpha val="75294"/>
            </a:schemeClr>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FF"/>
              </a:buClr>
              <a:buSzPts val="2400"/>
              <a:buFont typeface="Arial"/>
              <a:buNone/>
            </a:pPr>
            <a:r>
              <a:rPr lang="ja-JP" sz="2000" i="0" u="none" strike="noStrike" cap="none">
                <a:solidFill>
                  <a:srgbClr val="FF9900"/>
                </a:solidFill>
                <a:latin typeface="Noto Sans JP"/>
                <a:ea typeface="Noto Sans JP"/>
                <a:cs typeface="Noto Sans JP"/>
                <a:sym typeface="Noto Sans JP"/>
              </a:rPr>
              <a:t>画像・動画</a:t>
            </a:r>
            <a:endParaRPr sz="2000" i="0" u="none" strike="noStrike" cap="none">
              <a:solidFill>
                <a:srgbClr val="FF9900"/>
              </a:solidFill>
              <a:latin typeface="Noto Sans JP"/>
              <a:ea typeface="Noto Sans JP"/>
              <a:cs typeface="Noto Sans JP"/>
              <a:sym typeface="Noto Sans JP"/>
            </a:endParaRPr>
          </a:p>
        </p:txBody>
      </p:sp>
      <p:sp>
        <p:nvSpPr>
          <p:cNvPr id="137" name="Google Shape;137;p13"/>
          <p:cNvSpPr txBox="1"/>
          <p:nvPr/>
        </p:nvSpPr>
        <p:spPr>
          <a:xfrm>
            <a:off x="1889848" y="2169000"/>
            <a:ext cx="1261800" cy="346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3F3F3F"/>
              </a:buClr>
              <a:buSzPts val="1050"/>
              <a:buFont typeface="Arial"/>
              <a:buNone/>
            </a:pPr>
            <a:r>
              <a:rPr lang="ja-JP" sz="1050" i="0" u="none" strike="noStrike" cap="none">
                <a:solidFill>
                  <a:srgbClr val="3F3F3F"/>
                </a:solidFill>
                <a:latin typeface="Noto Sans JP"/>
                <a:ea typeface="Noto Sans JP"/>
                <a:cs typeface="Noto Sans JP"/>
                <a:sym typeface="Noto Sans JP"/>
              </a:rPr>
              <a:t>マニュアルを作成</a:t>
            </a:r>
            <a:endParaRPr sz="1400" i="0" u="none" strike="noStrike" cap="none">
              <a:solidFill>
                <a:srgbClr val="000000"/>
              </a:solidFill>
              <a:latin typeface="Noto Sans JP"/>
              <a:ea typeface="Noto Sans JP"/>
              <a:cs typeface="Noto Sans JP"/>
              <a:sym typeface="Noto Sans JP"/>
            </a:endParaRPr>
          </a:p>
        </p:txBody>
      </p:sp>
      <p:pic>
        <p:nvPicPr>
          <p:cNvPr id="138" name="Google Shape;138;p13"/>
          <p:cNvPicPr preferRelativeResize="0"/>
          <p:nvPr/>
        </p:nvPicPr>
        <p:blipFill rotWithShape="1">
          <a:blip r:embed="rId12">
            <a:alphaModFix/>
          </a:blip>
          <a:srcRect/>
          <a:stretch/>
        </p:blipFill>
        <p:spPr>
          <a:xfrm>
            <a:off x="3653614" y="2716459"/>
            <a:ext cx="400102" cy="971842"/>
          </a:xfrm>
          <a:prstGeom prst="rect">
            <a:avLst/>
          </a:prstGeom>
          <a:noFill/>
          <a:ln>
            <a:noFill/>
          </a:ln>
        </p:spPr>
      </p:pic>
      <p:sp>
        <p:nvSpPr>
          <p:cNvPr id="139" name="Google Shape;139;p13"/>
          <p:cNvSpPr txBox="1"/>
          <p:nvPr/>
        </p:nvSpPr>
        <p:spPr>
          <a:xfrm>
            <a:off x="3542013" y="2168990"/>
            <a:ext cx="1261800" cy="346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3F3F3F"/>
              </a:buClr>
              <a:buSzPts val="1050"/>
              <a:buFont typeface="Arial"/>
              <a:buNone/>
            </a:pPr>
            <a:r>
              <a:rPr lang="ja-JP" sz="1050" i="0" u="none" strike="noStrike" cap="none">
                <a:solidFill>
                  <a:srgbClr val="3F3F3F"/>
                </a:solidFill>
                <a:latin typeface="Noto Sans JP"/>
                <a:ea typeface="Noto Sans JP"/>
                <a:cs typeface="Noto Sans JP"/>
                <a:sym typeface="Noto Sans JP"/>
              </a:rPr>
              <a:t>クラウド上で管理</a:t>
            </a:r>
            <a:endParaRPr sz="1400" i="0" u="none" strike="noStrike" cap="none">
              <a:solidFill>
                <a:srgbClr val="000000"/>
              </a:solidFill>
              <a:latin typeface="Noto Sans JP"/>
              <a:ea typeface="Noto Sans JP"/>
              <a:cs typeface="Noto Sans JP"/>
              <a:sym typeface="Noto Sans JP"/>
            </a:endParaRPr>
          </a:p>
        </p:txBody>
      </p:sp>
      <p:sp>
        <p:nvSpPr>
          <p:cNvPr id="140" name="Google Shape;140;p13"/>
          <p:cNvSpPr txBox="1"/>
          <p:nvPr/>
        </p:nvSpPr>
        <p:spPr>
          <a:xfrm>
            <a:off x="5190968" y="1802375"/>
            <a:ext cx="1425900" cy="346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3F3F3F"/>
              </a:buClr>
              <a:buSzPts val="1050"/>
              <a:buFont typeface="Arial"/>
              <a:buNone/>
            </a:pPr>
            <a:r>
              <a:rPr lang="ja-JP" sz="1050" i="0" u="none" strike="noStrike" cap="none">
                <a:solidFill>
                  <a:srgbClr val="3F3F3F"/>
                </a:solidFill>
                <a:latin typeface="Noto Sans JP"/>
                <a:ea typeface="Noto Sans JP"/>
                <a:cs typeface="Noto Sans JP"/>
                <a:sym typeface="Noto Sans JP"/>
              </a:rPr>
              <a:t>マニュアルを閲覧</a:t>
            </a:r>
            <a:endParaRPr sz="1050" i="0" u="none" strike="noStrike" cap="none">
              <a:solidFill>
                <a:srgbClr val="3F3F3F"/>
              </a:solidFill>
              <a:latin typeface="Noto Sans JP"/>
              <a:ea typeface="Noto Sans JP"/>
              <a:cs typeface="Noto Sans JP"/>
              <a:sym typeface="Noto Sans JP"/>
            </a:endParaRPr>
          </a:p>
        </p:txBody>
      </p:sp>
      <p:sp>
        <p:nvSpPr>
          <p:cNvPr id="141" name="Google Shape;141;p13"/>
          <p:cNvSpPr txBox="1"/>
          <p:nvPr/>
        </p:nvSpPr>
        <p:spPr>
          <a:xfrm>
            <a:off x="184202" y="461667"/>
            <a:ext cx="87594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66FF"/>
              </a:buClr>
              <a:buSzPts val="2000"/>
              <a:buFont typeface="Arial"/>
              <a:buNone/>
            </a:pPr>
            <a:r>
              <a:rPr lang="ja-JP" sz="2000" i="0" u="none" strike="noStrike" cap="none">
                <a:solidFill>
                  <a:srgbClr val="FF9900"/>
                </a:solidFill>
                <a:latin typeface="Noto Sans JP"/>
                <a:ea typeface="Noto Sans JP"/>
                <a:cs typeface="Noto Sans JP"/>
                <a:sym typeface="Noto Sans JP"/>
              </a:rPr>
              <a:t>サクッ</a:t>
            </a:r>
            <a:r>
              <a:rPr lang="ja-JP" sz="2000" i="0" u="none" strike="noStrike" cap="none">
                <a:solidFill>
                  <a:schemeClr val="dk1"/>
                </a:solidFill>
                <a:latin typeface="Noto Sans JP"/>
                <a:ea typeface="Noto Sans JP"/>
                <a:cs typeface="Noto Sans JP"/>
                <a:sym typeface="Noto Sans JP"/>
              </a:rPr>
              <a:t>と作成し、最新のマニュアルを</a:t>
            </a:r>
            <a:r>
              <a:rPr lang="ja-JP" sz="2000" i="0" u="none" strike="noStrike" cap="none">
                <a:solidFill>
                  <a:srgbClr val="FF9900"/>
                </a:solidFill>
                <a:latin typeface="Noto Sans JP"/>
                <a:ea typeface="Noto Sans JP"/>
                <a:cs typeface="Noto Sans JP"/>
                <a:sym typeface="Noto Sans JP"/>
              </a:rPr>
              <a:t>的確かつ迅速に</a:t>
            </a:r>
            <a:r>
              <a:rPr lang="ja-JP" sz="2000" i="0" u="none" strike="noStrike" cap="none">
                <a:solidFill>
                  <a:schemeClr val="dk1"/>
                </a:solidFill>
                <a:latin typeface="Noto Sans JP"/>
                <a:ea typeface="Noto Sans JP"/>
                <a:cs typeface="Noto Sans JP"/>
                <a:sym typeface="Noto Sans JP"/>
              </a:rPr>
              <a:t>共有できる仕組み</a:t>
            </a:r>
            <a:endParaRPr sz="2000" i="0" u="none" strike="noStrike" cap="none">
              <a:solidFill>
                <a:schemeClr val="dk1"/>
              </a:solidFill>
              <a:latin typeface="Noto Sans JP"/>
              <a:ea typeface="Noto Sans JP"/>
              <a:cs typeface="Noto Sans JP"/>
              <a:sym typeface="Noto Sans JP"/>
            </a:endParaRPr>
          </a:p>
        </p:txBody>
      </p:sp>
      <p:sp>
        <p:nvSpPr>
          <p:cNvPr id="142" name="Google Shape;142;p13"/>
          <p:cNvSpPr/>
          <p:nvPr/>
        </p:nvSpPr>
        <p:spPr>
          <a:xfrm>
            <a:off x="443937" y="1055938"/>
            <a:ext cx="2805900" cy="285000"/>
          </a:xfrm>
          <a:prstGeom prst="rect">
            <a:avLst/>
          </a:prstGeom>
          <a:solidFill>
            <a:srgbClr val="FF9900"/>
          </a:solidFill>
          <a:ln w="12700" cap="flat" cmpd="sng">
            <a:solidFill>
              <a:srgbClr val="FF9900"/>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400" i="0" u="none" strike="noStrike" cap="none">
                <a:solidFill>
                  <a:schemeClr val="lt1"/>
                </a:solidFill>
                <a:latin typeface="Noto Sans JP"/>
                <a:ea typeface="Noto Sans JP"/>
                <a:cs typeface="Noto Sans JP"/>
                <a:sym typeface="Noto Sans JP"/>
              </a:rPr>
              <a:t>作成・更新</a:t>
            </a:r>
            <a:endParaRPr sz="1400" i="0" u="none" strike="noStrike" cap="none">
              <a:solidFill>
                <a:srgbClr val="000000"/>
              </a:solidFill>
              <a:latin typeface="Noto Sans JP"/>
              <a:ea typeface="Noto Sans JP"/>
              <a:cs typeface="Noto Sans JP"/>
              <a:sym typeface="Noto Sans JP"/>
            </a:endParaRPr>
          </a:p>
        </p:txBody>
      </p:sp>
      <p:sp>
        <p:nvSpPr>
          <p:cNvPr id="143" name="Google Shape;143;p13"/>
          <p:cNvSpPr/>
          <p:nvPr/>
        </p:nvSpPr>
        <p:spPr>
          <a:xfrm>
            <a:off x="3377327" y="1055938"/>
            <a:ext cx="1628400" cy="285000"/>
          </a:xfrm>
          <a:prstGeom prst="rect">
            <a:avLst/>
          </a:prstGeom>
          <a:solidFill>
            <a:srgbClr val="FF9900"/>
          </a:solidFill>
          <a:ln w="12700" cap="flat" cmpd="sng">
            <a:solidFill>
              <a:srgbClr val="FF9900"/>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400" i="0" u="none" strike="noStrike" cap="none">
                <a:solidFill>
                  <a:schemeClr val="lt1"/>
                </a:solidFill>
                <a:latin typeface="Noto Sans JP"/>
                <a:ea typeface="Noto Sans JP"/>
                <a:cs typeface="Noto Sans JP"/>
                <a:sym typeface="Noto Sans JP"/>
              </a:rPr>
              <a:t>管理</a:t>
            </a:r>
            <a:endParaRPr sz="1400" i="0" u="none" strike="noStrike" cap="none">
              <a:solidFill>
                <a:srgbClr val="000000"/>
              </a:solidFill>
              <a:latin typeface="Noto Sans JP"/>
              <a:ea typeface="Noto Sans JP"/>
              <a:cs typeface="Noto Sans JP"/>
              <a:sym typeface="Noto Sans JP"/>
            </a:endParaRPr>
          </a:p>
        </p:txBody>
      </p:sp>
      <p:sp>
        <p:nvSpPr>
          <p:cNvPr id="144" name="Google Shape;144;p13"/>
          <p:cNvSpPr/>
          <p:nvPr/>
        </p:nvSpPr>
        <p:spPr>
          <a:xfrm>
            <a:off x="5133055" y="1055938"/>
            <a:ext cx="3567000" cy="285000"/>
          </a:xfrm>
          <a:prstGeom prst="rect">
            <a:avLst/>
          </a:prstGeom>
          <a:solidFill>
            <a:srgbClr val="FF9900"/>
          </a:solidFill>
          <a:ln w="12700" cap="flat" cmpd="sng">
            <a:solidFill>
              <a:srgbClr val="FF9900"/>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400" i="0" u="none" strike="noStrike" cap="none">
                <a:solidFill>
                  <a:schemeClr val="lt1"/>
                </a:solidFill>
                <a:latin typeface="Noto Sans JP"/>
                <a:ea typeface="Noto Sans JP"/>
                <a:cs typeface="Noto Sans JP"/>
                <a:sym typeface="Noto Sans JP"/>
              </a:rPr>
              <a:t>閲覧・運用</a:t>
            </a:r>
            <a:endParaRPr sz="1400" i="0" u="none" strike="noStrike" cap="none">
              <a:solidFill>
                <a:srgbClr val="000000"/>
              </a:solidFill>
              <a:latin typeface="Noto Sans JP"/>
              <a:ea typeface="Noto Sans JP"/>
              <a:cs typeface="Noto Sans JP"/>
              <a:sym typeface="Noto Sans JP"/>
            </a:endParaRPr>
          </a:p>
        </p:txBody>
      </p:sp>
      <p:sp>
        <p:nvSpPr>
          <p:cNvPr id="145" name="Google Shape;145;p13"/>
          <p:cNvSpPr/>
          <p:nvPr/>
        </p:nvSpPr>
        <p:spPr>
          <a:xfrm>
            <a:off x="443937" y="1343907"/>
            <a:ext cx="2805900" cy="285000"/>
          </a:xfrm>
          <a:prstGeom prst="rect">
            <a:avLst/>
          </a:prstGeom>
          <a:solidFill>
            <a:schemeClr val="lt1"/>
          </a:solidFill>
          <a:ln w="12700" cap="flat" cmpd="sng">
            <a:solidFill>
              <a:srgbClr val="FF9900"/>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i="0" u="none" strike="noStrike" cap="none">
                <a:solidFill>
                  <a:schemeClr val="dk1"/>
                </a:solidFill>
                <a:latin typeface="Noto Sans JP"/>
                <a:ea typeface="Noto Sans JP"/>
                <a:cs typeface="Noto Sans JP"/>
                <a:sym typeface="Noto Sans JP"/>
              </a:rPr>
              <a:t>マルチデバイスでサクッと簡単に</a:t>
            </a:r>
            <a:endParaRPr sz="1400" i="0" u="none" strike="noStrike" cap="none">
              <a:solidFill>
                <a:srgbClr val="000000"/>
              </a:solidFill>
              <a:latin typeface="Noto Sans JP"/>
              <a:ea typeface="Noto Sans JP"/>
              <a:cs typeface="Noto Sans JP"/>
              <a:sym typeface="Noto Sans JP"/>
            </a:endParaRPr>
          </a:p>
        </p:txBody>
      </p:sp>
      <p:sp>
        <p:nvSpPr>
          <p:cNvPr id="146" name="Google Shape;146;p13"/>
          <p:cNvSpPr/>
          <p:nvPr/>
        </p:nvSpPr>
        <p:spPr>
          <a:xfrm>
            <a:off x="3377327" y="1343907"/>
            <a:ext cx="1628400" cy="285000"/>
          </a:xfrm>
          <a:prstGeom prst="rect">
            <a:avLst/>
          </a:prstGeom>
          <a:solidFill>
            <a:schemeClr val="lt1"/>
          </a:solidFill>
          <a:ln w="12700" cap="flat" cmpd="sng">
            <a:solidFill>
              <a:srgbClr val="FF9900"/>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i="0" u="none" strike="noStrike" cap="none">
                <a:solidFill>
                  <a:schemeClr val="dk1"/>
                </a:solidFill>
                <a:latin typeface="Noto Sans JP"/>
                <a:ea typeface="Noto Sans JP"/>
                <a:cs typeface="Noto Sans JP"/>
                <a:sym typeface="Noto Sans JP"/>
              </a:rPr>
              <a:t>常に最新を安全に</a:t>
            </a:r>
            <a:endParaRPr sz="1400" i="0" u="none" strike="noStrike" cap="none">
              <a:solidFill>
                <a:srgbClr val="000000"/>
              </a:solidFill>
              <a:latin typeface="Noto Sans JP"/>
              <a:ea typeface="Noto Sans JP"/>
              <a:cs typeface="Noto Sans JP"/>
              <a:sym typeface="Noto Sans JP"/>
            </a:endParaRPr>
          </a:p>
        </p:txBody>
      </p:sp>
      <p:sp>
        <p:nvSpPr>
          <p:cNvPr id="147" name="Google Shape;147;p13"/>
          <p:cNvSpPr/>
          <p:nvPr/>
        </p:nvSpPr>
        <p:spPr>
          <a:xfrm>
            <a:off x="5133055" y="1343907"/>
            <a:ext cx="3567000" cy="285000"/>
          </a:xfrm>
          <a:prstGeom prst="rect">
            <a:avLst/>
          </a:prstGeom>
          <a:solidFill>
            <a:schemeClr val="lt1"/>
          </a:solidFill>
          <a:ln w="12700" cap="flat" cmpd="sng">
            <a:solidFill>
              <a:srgbClr val="FF9900"/>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i="0" u="none" strike="noStrike" cap="none">
                <a:solidFill>
                  <a:schemeClr val="dk1"/>
                </a:solidFill>
                <a:latin typeface="Noto Sans JP"/>
                <a:ea typeface="Noto Sans JP"/>
                <a:cs typeface="Noto Sans JP"/>
                <a:sym typeface="Noto Sans JP"/>
              </a:rPr>
              <a:t>画像ベースでどこでも見やすくわかりやすく</a:t>
            </a:r>
            <a:endParaRPr sz="1400" i="0" u="none" strike="noStrike" cap="none">
              <a:solidFill>
                <a:srgbClr val="000000"/>
              </a:solidFill>
              <a:latin typeface="Noto Sans JP"/>
              <a:ea typeface="Noto Sans JP"/>
              <a:cs typeface="Noto Sans JP"/>
              <a:sym typeface="Noto Sans JP"/>
            </a:endParaRPr>
          </a:p>
        </p:txBody>
      </p:sp>
      <p:grpSp>
        <p:nvGrpSpPr>
          <p:cNvPr id="148" name="Google Shape;148;p13"/>
          <p:cNvGrpSpPr/>
          <p:nvPr/>
        </p:nvGrpSpPr>
        <p:grpSpPr>
          <a:xfrm>
            <a:off x="438406" y="2815993"/>
            <a:ext cx="1038687" cy="690983"/>
            <a:chOff x="2995554" y="4227658"/>
            <a:chExt cx="1038687" cy="690983"/>
          </a:xfrm>
        </p:grpSpPr>
        <p:pic>
          <p:nvPicPr>
            <p:cNvPr id="149" name="Google Shape;149;p13"/>
            <p:cNvPicPr preferRelativeResize="0"/>
            <p:nvPr/>
          </p:nvPicPr>
          <p:blipFill rotWithShape="1">
            <a:blip r:embed="rId13">
              <a:alphaModFix/>
            </a:blip>
            <a:srcRect/>
            <a:stretch/>
          </p:blipFill>
          <p:spPr>
            <a:xfrm>
              <a:off x="3577426" y="4227658"/>
              <a:ext cx="456815" cy="674518"/>
            </a:xfrm>
            <a:prstGeom prst="rect">
              <a:avLst/>
            </a:prstGeom>
            <a:noFill/>
            <a:ln>
              <a:noFill/>
            </a:ln>
          </p:spPr>
        </p:pic>
        <p:pic>
          <p:nvPicPr>
            <p:cNvPr id="150" name="Google Shape;150;p13"/>
            <p:cNvPicPr preferRelativeResize="0"/>
            <p:nvPr/>
          </p:nvPicPr>
          <p:blipFill rotWithShape="1">
            <a:blip r:embed="rId14">
              <a:alphaModFix/>
            </a:blip>
            <a:srcRect/>
            <a:stretch/>
          </p:blipFill>
          <p:spPr>
            <a:xfrm>
              <a:off x="2995554" y="4444977"/>
              <a:ext cx="698898" cy="473664"/>
            </a:xfrm>
            <a:prstGeom prst="rect">
              <a:avLst/>
            </a:prstGeom>
            <a:noFill/>
            <a:ln>
              <a:noFill/>
            </a:ln>
          </p:spPr>
        </p:pic>
      </p:grpSp>
      <p:grpSp>
        <p:nvGrpSpPr>
          <p:cNvPr id="151" name="Google Shape;151;p13"/>
          <p:cNvGrpSpPr/>
          <p:nvPr/>
        </p:nvGrpSpPr>
        <p:grpSpPr>
          <a:xfrm>
            <a:off x="7094499" y="2996164"/>
            <a:ext cx="771051" cy="512939"/>
            <a:chOff x="2995554" y="4227658"/>
            <a:chExt cx="1038687" cy="690983"/>
          </a:xfrm>
        </p:grpSpPr>
        <p:pic>
          <p:nvPicPr>
            <p:cNvPr id="152" name="Google Shape;152;p13"/>
            <p:cNvPicPr preferRelativeResize="0"/>
            <p:nvPr/>
          </p:nvPicPr>
          <p:blipFill rotWithShape="1">
            <a:blip r:embed="rId13">
              <a:alphaModFix/>
            </a:blip>
            <a:srcRect/>
            <a:stretch/>
          </p:blipFill>
          <p:spPr>
            <a:xfrm>
              <a:off x="3577426" y="4227658"/>
              <a:ext cx="456815" cy="674518"/>
            </a:xfrm>
            <a:prstGeom prst="rect">
              <a:avLst/>
            </a:prstGeom>
            <a:noFill/>
            <a:ln>
              <a:noFill/>
            </a:ln>
          </p:spPr>
        </p:pic>
        <p:pic>
          <p:nvPicPr>
            <p:cNvPr id="153" name="Google Shape;153;p13"/>
            <p:cNvPicPr preferRelativeResize="0"/>
            <p:nvPr/>
          </p:nvPicPr>
          <p:blipFill rotWithShape="1">
            <a:blip r:embed="rId14">
              <a:alphaModFix/>
            </a:blip>
            <a:srcRect/>
            <a:stretch/>
          </p:blipFill>
          <p:spPr>
            <a:xfrm>
              <a:off x="2995554" y="4444977"/>
              <a:ext cx="698898" cy="473664"/>
            </a:xfrm>
            <a:prstGeom prst="rect">
              <a:avLst/>
            </a:prstGeom>
            <a:noFill/>
            <a:ln>
              <a:noFill/>
            </a:ln>
          </p:spPr>
        </p:pic>
      </p:grpSp>
      <p:pic>
        <p:nvPicPr>
          <p:cNvPr id="154" name="Google Shape;154;p13"/>
          <p:cNvPicPr preferRelativeResize="0"/>
          <p:nvPr/>
        </p:nvPicPr>
        <p:blipFill rotWithShape="1">
          <a:blip r:embed="rId15">
            <a:alphaModFix/>
          </a:blip>
          <a:srcRect/>
          <a:stretch/>
        </p:blipFill>
        <p:spPr>
          <a:xfrm>
            <a:off x="428704" y="1892378"/>
            <a:ext cx="1137905" cy="674518"/>
          </a:xfrm>
          <a:prstGeom prst="rect">
            <a:avLst/>
          </a:prstGeom>
          <a:noFill/>
          <a:ln>
            <a:noFill/>
          </a:ln>
        </p:spPr>
      </p:pic>
      <p:pic>
        <p:nvPicPr>
          <p:cNvPr id="155" name="Google Shape;155;p13"/>
          <p:cNvPicPr preferRelativeResize="0"/>
          <p:nvPr/>
        </p:nvPicPr>
        <p:blipFill rotWithShape="1">
          <a:blip r:embed="rId15">
            <a:alphaModFix/>
          </a:blip>
          <a:srcRect/>
          <a:stretch/>
        </p:blipFill>
        <p:spPr>
          <a:xfrm>
            <a:off x="7129719" y="2306084"/>
            <a:ext cx="669402" cy="396803"/>
          </a:xfrm>
          <a:prstGeom prst="rect">
            <a:avLst/>
          </a:prstGeom>
          <a:noFill/>
          <a:ln>
            <a:noFill/>
          </a:ln>
        </p:spPr>
      </p:pic>
      <p:pic>
        <p:nvPicPr>
          <p:cNvPr id="156" name="Google Shape;156;p13"/>
          <p:cNvPicPr preferRelativeResize="0"/>
          <p:nvPr/>
        </p:nvPicPr>
        <p:blipFill rotWithShape="1">
          <a:blip r:embed="rId16">
            <a:alphaModFix/>
          </a:blip>
          <a:srcRect/>
          <a:stretch/>
        </p:blipFill>
        <p:spPr>
          <a:xfrm>
            <a:off x="966725" y="3845753"/>
            <a:ext cx="301230" cy="598956"/>
          </a:xfrm>
          <a:prstGeom prst="rect">
            <a:avLst/>
          </a:prstGeom>
          <a:noFill/>
          <a:ln>
            <a:noFill/>
          </a:ln>
        </p:spPr>
      </p:pic>
      <p:pic>
        <p:nvPicPr>
          <p:cNvPr id="157" name="Google Shape;157;p13"/>
          <p:cNvPicPr preferRelativeResize="0"/>
          <p:nvPr/>
        </p:nvPicPr>
        <p:blipFill rotWithShape="1">
          <a:blip r:embed="rId16">
            <a:alphaModFix/>
          </a:blip>
          <a:srcRect/>
          <a:stretch/>
        </p:blipFill>
        <p:spPr>
          <a:xfrm>
            <a:off x="7501434" y="3865496"/>
            <a:ext cx="211798" cy="421132"/>
          </a:xfrm>
          <a:prstGeom prst="rect">
            <a:avLst/>
          </a:prstGeom>
          <a:noFill/>
          <a:ln>
            <a:noFill/>
          </a:ln>
        </p:spPr>
      </p:pic>
      <p:sp>
        <p:nvSpPr>
          <p:cNvPr id="158" name="Google Shape;158;p13"/>
          <p:cNvSpPr txBox="1">
            <a:spLocks noGrp="1"/>
          </p:cNvSpPr>
          <p:nvPr>
            <p:ph type="sldNum" idx="12"/>
          </p:nvPr>
        </p:nvSpPr>
        <p:spPr>
          <a:xfrm>
            <a:off x="8538766" y="4801221"/>
            <a:ext cx="404836" cy="223138"/>
          </a:xfrm>
          <a:prstGeom prst="rect">
            <a:avLst/>
          </a:prstGeom>
          <a:noFill/>
          <a:ln>
            <a:noFill/>
          </a:ln>
        </p:spPr>
        <p:txBody>
          <a:bodyPr spcFirstLastPara="1" wrap="square" lIns="34275" tIns="34275" rIns="34275" bIns="34275" anchor="ctr" anchorCtr="0">
            <a:spAutoFit/>
          </a:bodyPr>
          <a:lstStyle/>
          <a:p>
            <a:pPr marL="0" marR="0" lvl="0" indent="0" algn="l" rtl="0">
              <a:lnSpc>
                <a:spcPct val="100000"/>
              </a:lnSpc>
              <a:spcBef>
                <a:spcPts val="0"/>
              </a:spcBef>
              <a:spcAft>
                <a:spcPts val="0"/>
              </a:spcAft>
              <a:buClr>
                <a:srgbClr val="000000"/>
              </a:buClr>
              <a:buSzPts val="1000"/>
              <a:buFont typeface="Arial"/>
              <a:buNone/>
            </a:pPr>
            <a:fld id="{00000000-1234-1234-1234-123412341234}" type="slidenum">
              <a:rPr lang="en-US" altLang="ja-JP" sz="1000" i="0" u="none" strike="noStrike" cap="none">
                <a:solidFill>
                  <a:srgbClr val="404040"/>
                </a:solidFill>
                <a:latin typeface="Noto Sans JP"/>
                <a:ea typeface="Noto Sans JP"/>
                <a:cs typeface="Noto Sans JP"/>
                <a:sym typeface="Noto Sans JP"/>
              </a:rPr>
              <a:t>7</a:t>
            </a:fld>
            <a:endParaRPr sz="1000" i="0" u="none" strike="noStrike" cap="none">
              <a:solidFill>
                <a:srgbClr val="404040"/>
              </a:solidFill>
              <a:latin typeface="Noto Sans JP"/>
              <a:ea typeface="Noto Sans JP"/>
              <a:cs typeface="Noto Sans JP"/>
              <a:sym typeface="Noto Sans JP"/>
            </a:endParaRPr>
          </a:p>
        </p:txBody>
      </p:sp>
      <p:sp>
        <p:nvSpPr>
          <p:cNvPr id="159" name="Google Shape;159;p13"/>
          <p:cNvSpPr txBox="1">
            <a:spLocks noGrp="1"/>
          </p:cNvSpPr>
          <p:nvPr>
            <p:ph type="title"/>
          </p:nvPr>
        </p:nvSpPr>
        <p:spPr>
          <a:xfrm>
            <a:off x="414602" y="-4864"/>
            <a:ext cx="8347200" cy="5919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ja-JP">
                <a:solidFill>
                  <a:srgbClr val="3F3F3F"/>
                </a:solidFill>
                <a:latin typeface="Noto Sans JP"/>
                <a:ea typeface="Noto Sans JP"/>
                <a:cs typeface="Noto Sans JP"/>
                <a:sym typeface="Noto Sans JP"/>
              </a:rPr>
              <a:t>Teachme Bizの全体像</a:t>
            </a:r>
            <a:endParaRPr>
              <a:solidFill>
                <a:schemeClr val="dk1"/>
              </a:solidFill>
              <a:latin typeface="Noto Sans JP"/>
              <a:ea typeface="Noto Sans JP"/>
              <a:cs typeface="Noto Sans JP"/>
              <a:sym typeface="Noto Sans JP"/>
            </a:endParaRPr>
          </a:p>
        </p:txBody>
      </p:sp>
      <p:pic>
        <p:nvPicPr>
          <p:cNvPr id="160" name="Google Shape;160;p13"/>
          <p:cNvPicPr preferRelativeResize="0"/>
          <p:nvPr/>
        </p:nvPicPr>
        <p:blipFill rotWithShape="1">
          <a:blip r:embed="rId17">
            <a:alphaModFix/>
          </a:blip>
          <a:srcRect/>
          <a:stretch/>
        </p:blipFill>
        <p:spPr>
          <a:xfrm>
            <a:off x="588141" y="3923211"/>
            <a:ext cx="257333" cy="511669"/>
          </a:xfrm>
          <a:prstGeom prst="rect">
            <a:avLst/>
          </a:prstGeom>
          <a:noFill/>
          <a:ln>
            <a:noFill/>
          </a:ln>
        </p:spPr>
      </p:pic>
      <p:pic>
        <p:nvPicPr>
          <p:cNvPr id="161" name="Google Shape;161;p13"/>
          <p:cNvPicPr preferRelativeResize="0"/>
          <p:nvPr/>
        </p:nvPicPr>
        <p:blipFill rotWithShape="1">
          <a:blip r:embed="rId17">
            <a:alphaModFix/>
          </a:blip>
          <a:srcRect/>
          <a:stretch/>
        </p:blipFill>
        <p:spPr>
          <a:xfrm>
            <a:off x="7240029" y="3923211"/>
            <a:ext cx="176838" cy="35161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14"/>
          <p:cNvSpPr/>
          <p:nvPr/>
        </p:nvSpPr>
        <p:spPr>
          <a:xfrm>
            <a:off x="1" y="0"/>
            <a:ext cx="9144000" cy="5143500"/>
          </a:xfrm>
          <a:prstGeom prst="rect">
            <a:avLst/>
          </a:prstGeom>
          <a:solidFill>
            <a:srgbClr val="FFC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7" name="Google Shape;167;p14"/>
          <p:cNvSpPr/>
          <p:nvPr/>
        </p:nvSpPr>
        <p:spPr>
          <a:xfrm>
            <a:off x="0" y="1574474"/>
            <a:ext cx="9144000" cy="1981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68" name="Google Shape;168;p14"/>
          <p:cNvSpPr/>
          <p:nvPr/>
        </p:nvSpPr>
        <p:spPr>
          <a:xfrm>
            <a:off x="0" y="2675467"/>
            <a:ext cx="9144000" cy="761999"/>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ja-JP" sz="2000" i="0" u="none" strike="noStrike" cap="none">
                <a:solidFill>
                  <a:srgbClr val="000000"/>
                </a:solidFill>
                <a:latin typeface="Noto Sans JP"/>
                <a:ea typeface="Noto Sans JP"/>
                <a:cs typeface="Noto Sans JP"/>
                <a:sym typeface="Noto Sans JP"/>
              </a:rPr>
              <a:t>導入した目的</a:t>
            </a:r>
            <a:endParaRPr>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2000"/>
              <a:buFont typeface="Arial"/>
              <a:buNone/>
            </a:pPr>
            <a:r>
              <a:rPr lang="ja-JP" sz="1600" i="0" u="none" strike="noStrike" cap="none">
                <a:solidFill>
                  <a:srgbClr val="000000"/>
                </a:solidFill>
                <a:latin typeface="Noto Sans JP"/>
                <a:ea typeface="Noto Sans JP"/>
                <a:cs typeface="Noto Sans JP"/>
                <a:sym typeface="Noto Sans JP"/>
              </a:rPr>
              <a:t>～Teachme Bizを利用して、何を実現したいのか～</a:t>
            </a:r>
            <a:endParaRPr>
              <a:latin typeface="Noto Sans JP"/>
              <a:ea typeface="Noto Sans JP"/>
              <a:cs typeface="Noto Sans JP"/>
              <a:sym typeface="Noto Sans JP"/>
            </a:endParaRPr>
          </a:p>
        </p:txBody>
      </p:sp>
      <p:pic>
        <p:nvPicPr>
          <p:cNvPr id="169" name="Google Shape;169;p14"/>
          <p:cNvPicPr preferRelativeResize="0"/>
          <p:nvPr/>
        </p:nvPicPr>
        <p:blipFill rotWithShape="1">
          <a:blip r:embed="rId3">
            <a:alphaModFix/>
          </a:blip>
          <a:srcRect/>
          <a:stretch/>
        </p:blipFill>
        <p:spPr>
          <a:xfrm>
            <a:off x="2845046" y="2062737"/>
            <a:ext cx="3453907" cy="46819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15"/>
          <p:cNvSpPr/>
          <p:nvPr/>
        </p:nvSpPr>
        <p:spPr>
          <a:xfrm>
            <a:off x="431850" y="1265497"/>
            <a:ext cx="8280300" cy="1503103"/>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A5A5A5"/>
              </a:buClr>
              <a:buSzPts val="2000"/>
              <a:buFont typeface="Arial"/>
              <a:buNone/>
            </a:pPr>
            <a:r>
              <a:rPr lang="ja-JP" sz="2000" b="1" i="0" u="none" strike="noStrike" cap="none">
                <a:solidFill>
                  <a:schemeClr val="dk2"/>
                </a:solidFill>
                <a:latin typeface="Noto Sans JP"/>
                <a:ea typeface="Noto Sans JP"/>
                <a:cs typeface="Noto Sans JP"/>
                <a:sym typeface="Noto Sans JP"/>
              </a:rPr>
              <a:t>Teachme Bizを活用することで「何を」「どのように」</a:t>
            </a:r>
            <a:endParaRPr sz="2000" b="1" i="0" u="none" strike="noStrike" cap="none">
              <a:solidFill>
                <a:schemeClr val="dk2"/>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A5A5A5"/>
              </a:buClr>
              <a:buSzPts val="2000"/>
              <a:buFont typeface="Arial"/>
              <a:buNone/>
            </a:pPr>
            <a:r>
              <a:rPr lang="ja-JP" sz="2000" b="1" i="0" u="none" strike="noStrike" cap="none">
                <a:solidFill>
                  <a:schemeClr val="dk2"/>
                </a:solidFill>
                <a:latin typeface="Noto Sans JP"/>
                <a:ea typeface="Noto Sans JP"/>
                <a:cs typeface="Noto Sans JP"/>
                <a:sym typeface="Noto Sans JP"/>
              </a:rPr>
              <a:t>していくのか具体的な目標・ゴールを記載してください。</a:t>
            </a:r>
            <a:endParaRPr sz="2000" i="0" u="none" strike="noStrike" cap="none">
              <a:solidFill>
                <a:schemeClr val="dk2"/>
              </a:solidFill>
              <a:latin typeface="Noto Sans JP"/>
              <a:ea typeface="Noto Sans JP"/>
              <a:cs typeface="Noto Sans JP"/>
              <a:sym typeface="Noto Sans JP"/>
            </a:endParaRPr>
          </a:p>
        </p:txBody>
      </p:sp>
      <p:sp>
        <p:nvSpPr>
          <p:cNvPr id="175" name="Google Shape;175;p15"/>
          <p:cNvSpPr txBox="1">
            <a:spLocks noGrp="1"/>
          </p:cNvSpPr>
          <p:nvPr>
            <p:ph type="sldNum" idx="12"/>
          </p:nvPr>
        </p:nvSpPr>
        <p:spPr>
          <a:xfrm>
            <a:off x="8538766" y="4801221"/>
            <a:ext cx="404836" cy="223138"/>
          </a:xfrm>
          <a:prstGeom prst="rect">
            <a:avLst/>
          </a:prstGeom>
          <a:noFill/>
          <a:ln>
            <a:noFill/>
          </a:ln>
        </p:spPr>
        <p:txBody>
          <a:bodyPr spcFirstLastPara="1" wrap="square" lIns="34275" tIns="34275" rIns="34275" bIns="34275" anchor="ctr" anchorCtr="0">
            <a:spAutoFit/>
          </a:bodyPr>
          <a:lstStyle/>
          <a:p>
            <a:pPr marL="0" marR="0" lvl="0" indent="0" algn="l" rtl="0">
              <a:lnSpc>
                <a:spcPct val="100000"/>
              </a:lnSpc>
              <a:spcBef>
                <a:spcPts val="0"/>
              </a:spcBef>
              <a:spcAft>
                <a:spcPts val="0"/>
              </a:spcAft>
              <a:buClr>
                <a:srgbClr val="000000"/>
              </a:buClr>
              <a:buSzPts val="1000"/>
              <a:buFont typeface="Arial"/>
              <a:buNone/>
            </a:pPr>
            <a:fld id="{00000000-1234-1234-1234-123412341234}" type="slidenum">
              <a:rPr lang="en-US" altLang="ja-JP" sz="1000" i="0" u="none" strike="noStrike" cap="none">
                <a:solidFill>
                  <a:srgbClr val="404040"/>
                </a:solidFill>
                <a:latin typeface="Noto Sans JP"/>
                <a:ea typeface="Noto Sans JP"/>
                <a:cs typeface="Noto Sans JP"/>
                <a:sym typeface="Noto Sans JP"/>
              </a:rPr>
              <a:t>9</a:t>
            </a:fld>
            <a:endParaRPr sz="1000" i="0" u="none" strike="noStrike" cap="none">
              <a:solidFill>
                <a:srgbClr val="404040"/>
              </a:solidFill>
              <a:latin typeface="Noto Sans JP"/>
              <a:ea typeface="Noto Sans JP"/>
              <a:cs typeface="Noto Sans JP"/>
              <a:sym typeface="Noto Sans JP"/>
            </a:endParaRPr>
          </a:p>
        </p:txBody>
      </p:sp>
      <p:sp>
        <p:nvSpPr>
          <p:cNvPr id="176" name="Google Shape;176;p15"/>
          <p:cNvSpPr txBox="1"/>
          <p:nvPr/>
        </p:nvSpPr>
        <p:spPr>
          <a:xfrm>
            <a:off x="296614" y="145745"/>
            <a:ext cx="2877383" cy="399209"/>
          </a:xfrm>
          <a:prstGeom prst="rect">
            <a:avLst/>
          </a:prstGeom>
          <a:solidFill>
            <a:srgbClr val="008000"/>
          </a:solidFill>
          <a:ln>
            <a:noFill/>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lt1"/>
              </a:buClr>
              <a:buSzPts val="2000"/>
              <a:buFont typeface="Arial"/>
              <a:buNone/>
            </a:pPr>
            <a:r>
              <a:rPr lang="ja-JP" sz="2000" i="0" u="none" strike="noStrike" cap="none">
                <a:solidFill>
                  <a:schemeClr val="lt1"/>
                </a:solidFill>
                <a:latin typeface="Noto Sans JP"/>
                <a:ea typeface="Noto Sans JP"/>
                <a:cs typeface="Noto Sans JP"/>
                <a:sym typeface="Noto Sans JP"/>
              </a:rPr>
              <a:t>お客様入力ページ</a:t>
            </a:r>
            <a:endParaRPr sz="1400" i="0" u="none" strike="noStrike" cap="none">
              <a:solidFill>
                <a:srgbClr val="000000"/>
              </a:solidFill>
              <a:latin typeface="Noto Sans JP"/>
              <a:ea typeface="Noto Sans JP"/>
              <a:cs typeface="Noto Sans JP"/>
              <a:sym typeface="Noto Sans JP"/>
            </a:endParaRPr>
          </a:p>
        </p:txBody>
      </p:sp>
      <p:sp>
        <p:nvSpPr>
          <p:cNvPr id="177" name="Google Shape;177;p15"/>
          <p:cNvSpPr txBox="1"/>
          <p:nvPr/>
        </p:nvSpPr>
        <p:spPr>
          <a:xfrm>
            <a:off x="1696853" y="2458091"/>
            <a:ext cx="5750400" cy="208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chemeClr val="dk2"/>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A5A5A5"/>
              </a:buClr>
              <a:buSzPts val="1400"/>
              <a:buFont typeface="Arial"/>
              <a:buNone/>
            </a:pPr>
            <a:r>
              <a:rPr lang="ja-JP" sz="1400" b="1" i="0" u="none" strike="noStrike" cap="none">
                <a:solidFill>
                  <a:schemeClr val="dk2"/>
                </a:solidFill>
                <a:latin typeface="Noto Sans JP"/>
                <a:ea typeface="Noto Sans JP"/>
                <a:cs typeface="Noto Sans JP"/>
                <a:sym typeface="Noto Sans JP"/>
              </a:rPr>
              <a:t>・</a:t>
            </a:r>
            <a:r>
              <a:rPr lang="ja-JP" sz="1400" i="0" u="none" strike="noStrike" cap="none">
                <a:solidFill>
                  <a:schemeClr val="dk2"/>
                </a:solidFill>
                <a:latin typeface="Noto Sans JP"/>
                <a:ea typeface="Noto Sans JP"/>
                <a:cs typeface="Noto Sans JP"/>
                <a:sym typeface="Noto Sans JP"/>
              </a:rPr>
              <a:t>業務の見える化（属人化の排除）</a:t>
            </a:r>
            <a:endParaRPr>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00"/>
              <a:buFont typeface="Arial"/>
              <a:buNone/>
            </a:pPr>
            <a:endParaRPr sz="200" i="0" u="none" strike="noStrike" cap="none">
              <a:solidFill>
                <a:schemeClr val="dk2"/>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400"/>
              <a:buFont typeface="Arial"/>
              <a:buNone/>
            </a:pPr>
            <a:r>
              <a:rPr lang="ja-JP" sz="1400" i="0" u="none" strike="noStrike" cap="none">
                <a:solidFill>
                  <a:schemeClr val="dk2"/>
                </a:solidFill>
                <a:latin typeface="Noto Sans JP"/>
                <a:ea typeface="Noto Sans JP"/>
                <a:cs typeface="Noto Sans JP"/>
                <a:sym typeface="Noto Sans JP"/>
              </a:rPr>
              <a:t>・業務の標準化（品質向上）</a:t>
            </a:r>
            <a:endParaRPr>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00"/>
              <a:buFont typeface="Arial"/>
              <a:buNone/>
            </a:pPr>
            <a:endParaRPr sz="200" i="0" u="none" strike="noStrike" cap="none">
              <a:solidFill>
                <a:schemeClr val="dk2"/>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400"/>
              <a:buFont typeface="Arial"/>
              <a:buNone/>
            </a:pPr>
            <a:r>
              <a:rPr lang="ja-JP" sz="1400" i="0" u="none" strike="noStrike" cap="none">
                <a:solidFill>
                  <a:schemeClr val="dk2"/>
                </a:solidFill>
                <a:latin typeface="Noto Sans JP"/>
                <a:ea typeface="Noto Sans JP"/>
                <a:cs typeface="Noto Sans JP"/>
                <a:sym typeface="Noto Sans JP"/>
              </a:rPr>
              <a:t>・研修時の指導負荷削減、短期間での戦力化（人材育成の効率化）</a:t>
            </a:r>
            <a:endParaRPr>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00"/>
              <a:buFont typeface="Arial"/>
              <a:buNone/>
            </a:pPr>
            <a:endParaRPr sz="200" i="0" u="none" strike="noStrike" cap="none">
              <a:solidFill>
                <a:schemeClr val="dk2"/>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A5A5A5"/>
              </a:buClr>
              <a:buSzPts val="1400"/>
              <a:buFont typeface="Arial"/>
              <a:buNone/>
            </a:pPr>
            <a:r>
              <a:rPr lang="ja-JP" sz="1400" i="0" u="none" strike="noStrike" cap="none">
                <a:solidFill>
                  <a:schemeClr val="dk2"/>
                </a:solidFill>
                <a:latin typeface="Noto Sans JP"/>
                <a:ea typeface="Noto Sans JP"/>
                <a:cs typeface="Noto Sans JP"/>
                <a:sym typeface="Noto Sans JP"/>
              </a:rPr>
              <a:t>・個人の対応の幅を広げる（マルチタスク化）</a:t>
            </a:r>
            <a:endParaRPr>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00"/>
              <a:buFont typeface="Arial"/>
              <a:buNone/>
            </a:pPr>
            <a:endParaRPr sz="200" i="0" u="none" strike="noStrike" cap="none">
              <a:solidFill>
                <a:schemeClr val="dk2"/>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A5A5A5"/>
              </a:buClr>
              <a:buSzPts val="1400"/>
              <a:buFont typeface="Arial"/>
              <a:buNone/>
            </a:pPr>
            <a:r>
              <a:rPr lang="ja-JP" sz="1400" i="0" u="none" strike="noStrike" cap="none">
                <a:solidFill>
                  <a:schemeClr val="dk2"/>
                </a:solidFill>
                <a:latin typeface="Noto Sans JP"/>
                <a:ea typeface="Noto Sans JP"/>
                <a:cs typeface="Noto Sans JP"/>
                <a:sym typeface="Noto Sans JP"/>
              </a:rPr>
              <a:t>・社内からの問い合わせ削減（自学自習、コア業務への集中）</a:t>
            </a:r>
            <a:endParaRPr>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00"/>
              <a:buFont typeface="Arial"/>
              <a:buNone/>
            </a:pPr>
            <a:endParaRPr sz="200" i="0" u="none" strike="noStrike" cap="none">
              <a:solidFill>
                <a:schemeClr val="dk2"/>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A5A5A5"/>
              </a:buClr>
              <a:buSzPts val="1400"/>
              <a:buFont typeface="Arial"/>
              <a:buNone/>
            </a:pPr>
            <a:r>
              <a:rPr lang="ja-JP" sz="1400" i="0" u="none" strike="noStrike" cap="none">
                <a:solidFill>
                  <a:schemeClr val="dk2"/>
                </a:solidFill>
                <a:latin typeface="Noto Sans JP"/>
                <a:ea typeface="Noto Sans JP"/>
                <a:cs typeface="Noto Sans JP"/>
                <a:sym typeface="Noto Sans JP"/>
              </a:rPr>
              <a:t>・店舗巡回や監査・報告の効率化（より簡単に、より分かりやすく）</a:t>
            </a:r>
            <a:endParaRPr sz="2000" i="0" u="none" strike="noStrike" cap="none">
              <a:solidFill>
                <a:schemeClr val="dk2"/>
              </a:solidFill>
              <a:latin typeface="Noto Sans JP"/>
              <a:ea typeface="Noto Sans JP"/>
              <a:cs typeface="Noto Sans JP"/>
              <a:sym typeface="Noto Sans JP"/>
            </a:endParaRPr>
          </a:p>
          <a:p>
            <a:pPr marL="0" marR="0" lvl="0" indent="0" algn="l" rtl="0">
              <a:lnSpc>
                <a:spcPct val="100000"/>
              </a:lnSpc>
              <a:spcBef>
                <a:spcPts val="0"/>
              </a:spcBef>
              <a:spcAft>
                <a:spcPts val="0"/>
              </a:spcAft>
              <a:buNone/>
            </a:pPr>
            <a:endParaRPr sz="1400" i="0" u="none" strike="noStrike" cap="none">
              <a:solidFill>
                <a:schemeClr val="dk2"/>
              </a:solidFill>
              <a:latin typeface="Noto Sans JP"/>
              <a:ea typeface="Noto Sans JP"/>
              <a:cs typeface="Noto Sans JP"/>
              <a:sym typeface="Noto Sans JP"/>
            </a:endParaRPr>
          </a:p>
        </p:txBody>
      </p:sp>
    </p:spTree>
  </p:cSld>
  <p:clrMapOvr>
    <a:masterClrMapping/>
  </p:clrMapOvr>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TotalTime>
  <Words>965</Words>
  <Application>Microsoft Office PowerPoint</Application>
  <PresentationFormat>画面に合わせる (16:9)</PresentationFormat>
  <Paragraphs>192</Paragraphs>
  <Slides>26</Slides>
  <Notes>26</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26</vt:i4>
      </vt:variant>
    </vt:vector>
  </HeadingPairs>
  <TitlesOfParts>
    <vt:vector size="31" baseType="lpstr">
      <vt:lpstr>Avenir</vt:lpstr>
      <vt:lpstr>Calibri</vt:lpstr>
      <vt:lpstr>Noto Sans JP</vt:lpstr>
      <vt:lpstr>Arial</vt:lpstr>
      <vt:lpstr>Default</vt:lpstr>
      <vt:lpstr>PowerPoint プレゼンテーション</vt:lpstr>
      <vt:lpstr>本日のアジェンダ</vt:lpstr>
      <vt:lpstr>PowerPoint プレゼンテーション</vt:lpstr>
      <vt:lpstr>Teachme Bizとは</vt:lpstr>
      <vt:lpstr>できること</vt:lpstr>
      <vt:lpstr>Teachme Bizの特徴</vt:lpstr>
      <vt:lpstr>Teachme Bizの全体像</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cp:lastModifiedBy>FUJINAKA Takashi</cp:lastModifiedBy>
  <cp:revision>2</cp:revision>
  <dcterms:modified xsi:type="dcterms:W3CDTF">2024-02-20T17:34:58Z</dcterms:modified>
</cp:coreProperties>
</file>